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1" r:id="rId2"/>
    <p:sldId id="511" r:id="rId3"/>
    <p:sldId id="257" r:id="rId4"/>
    <p:sldId id="516" r:id="rId5"/>
    <p:sldId id="495" r:id="rId6"/>
    <p:sldId id="481" r:id="rId7"/>
    <p:sldId id="518" r:id="rId8"/>
    <p:sldId id="482" r:id="rId9"/>
    <p:sldId id="493" r:id="rId10"/>
    <p:sldId id="295" r:id="rId11"/>
    <p:sldId id="303" r:id="rId12"/>
    <p:sldId id="461" r:id="rId13"/>
    <p:sldId id="512" r:id="rId14"/>
    <p:sldId id="494" r:id="rId15"/>
    <p:sldId id="499" r:id="rId16"/>
    <p:sldId id="501" r:id="rId17"/>
    <p:sldId id="500" r:id="rId18"/>
    <p:sldId id="502" r:id="rId19"/>
    <p:sldId id="503" r:id="rId20"/>
    <p:sldId id="300" r:id="rId21"/>
    <p:sldId id="507" r:id="rId22"/>
    <p:sldId id="509" r:id="rId23"/>
    <p:sldId id="485" r:id="rId24"/>
    <p:sldId id="520" r:id="rId25"/>
    <p:sldId id="521" r:id="rId26"/>
    <p:sldId id="513" r:id="rId27"/>
    <p:sldId id="522" r:id="rId28"/>
    <p:sldId id="525" r:id="rId29"/>
    <p:sldId id="309" r:id="rId30"/>
    <p:sldId id="523" r:id="rId31"/>
    <p:sldId id="524" r:id="rId32"/>
    <p:sldId id="498" r:id="rId33"/>
    <p:sldId id="262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1" d="100"/>
          <a:sy n="81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74A55-7EE7-47F3-8F89-C1394506C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4DAE55-E371-4292-B268-20BD5FE55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5B6705-1EE3-4E41-9A9E-CF708A2F0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6CB9-7B14-44E8-AD6D-8F27D22DB40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290CB-62C4-4560-B520-1DA54924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56F77E-924E-4C97-B12F-19D18F2D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80FD-D551-4957-A586-9A54CE49E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EBBDE-9056-464F-86C4-BC6C1EF3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88A390-99B6-40EB-9FE1-96DBB61CA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445714-C77B-4D7E-A836-6695E7288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FB09E7-F1C1-4090-93B5-DAA31440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6CB9-7B14-44E8-AD6D-8F27D22DB40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2F4563-E6EE-46B5-9B42-5A86FDB81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2B159E-4F8A-4B4A-9AB5-E4962D06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80FD-D551-4957-A586-9A54CE49E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6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22502-5795-400C-B127-6F284E33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C6A2B4-2E7F-467B-BD31-125D03CE4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387BA-BBAD-4B87-BC0D-9EFC271B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6CB9-7B14-44E8-AD6D-8F27D22DB40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FCB24-9B0E-455C-B630-ABFDB8AD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E96CE-6DEC-49E4-BACF-87565ECA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80FD-D551-4957-A586-9A54CE49E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72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F0DD7B-2FDA-45EA-A523-61445A230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EAD159-E296-40A2-8FF6-7FF0CE59F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A9384E-8D46-41BC-9FB1-B5D09FE41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6CB9-7B14-44E8-AD6D-8F27D22DB40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A527B-8D89-49F8-B1F3-C47C8077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B6624B-2533-4E01-AAEB-E60FF6D0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80FD-D551-4957-A586-9A54CE49E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8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843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05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097486" y="1251858"/>
            <a:ext cx="5094514" cy="435428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4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DB493-F023-4D85-A79B-01C4DF70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ECE3F-BA7D-4C0F-B3C7-0040F2CDF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703B7E-88A6-4D99-A84C-F802DD96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6CB9-7B14-44E8-AD6D-8F27D22DB40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4AC12-AFBE-40DE-A337-B0D93B40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359B7A-F689-463B-9A59-6742688F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80FD-D551-4957-A586-9A54CE49E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6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97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FF703-B47C-4878-A448-3DC7B7F3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E048CF-559A-434E-B5A2-1D85AD187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D55D8-7AE4-45A3-9A8D-D77BA4A0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6CB9-7B14-44E8-AD6D-8F27D22DB40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1A3084-CD88-4A4C-AD71-A8C8A462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23AA2E-951D-4B5F-A103-EE14793F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80FD-D551-4957-A586-9A54CE49E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90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CFA02-232B-4283-ADFD-1208D7CD6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7D084D-50AA-4DF6-8AD3-870D003FE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ABB66C-91CB-47BA-8E78-62BE4574A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CB2B8E-5016-4BB4-AD20-62BE3B38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6CB9-7B14-44E8-AD6D-8F27D22DB40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188BD8-CCA9-4CBE-A32D-BA3853DF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24A690-5289-4343-8BD3-A5A72E65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80FD-D551-4957-A586-9A54CE49E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4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D2C84-7412-4BDA-B968-A4B1383B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F82C19-4FDA-470B-BEBB-481E17173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2FFAC5-2A09-42C9-8D6F-DBC88CC52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F74D62-DB5B-4153-8CB4-BC3010DD6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DAB105-32CA-412F-9816-8593C421C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CCDB40-D185-4FED-854A-8FB667EE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6CB9-7B14-44E8-AD6D-8F27D22DB40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C404F6-C528-4790-A933-04674274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2661D7-123E-42D7-BF5C-3573221E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80FD-D551-4957-A586-9A54CE49E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3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1D704-7AD4-4EF7-AEAE-C06003C5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CD50F8-FEFA-4543-943B-012D6413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6CB9-7B14-44E8-AD6D-8F27D22DB40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B6D01C-EDD0-4FD6-B7B2-CC3D0A9A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F117BD-E64A-44BF-931B-28A56223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80FD-D551-4957-A586-9A54CE49E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5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415301-E633-431B-A4E8-A76A9FE0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6CB9-7B14-44E8-AD6D-8F27D22DB40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87C2B3-B031-4AA2-92C5-248E8EE8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B42F93-ECAE-4CFB-8690-EE6846CC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80FD-D551-4957-A586-9A54CE49E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9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B7A57-69BA-4FF9-BE87-6290C78E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56F0D0-C9D9-4A07-9DA5-79F593B9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9BF399-8673-4C46-AB83-02320550F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ABF66F-5410-4501-8E1F-D3E5CF1B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6CB9-7B14-44E8-AD6D-8F27D22DB40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ED9BFC-62C0-4B39-B72B-8BCB8CC9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92D48B-DD89-4490-910F-FD9A936F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80FD-D551-4957-A586-9A54CE49E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F02C-7BD9-4CFC-AE88-00354D44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3E4A09-4FEE-4C94-9A90-801FC5E31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60C32-4A57-4A35-8650-3831EACB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16CB9-7B14-44E8-AD6D-8F27D22DB40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A6959F-C12C-4778-B239-BAE94CD2D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B165D-1CD1-4DC6-B6F5-6FF74D229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C80FD-D551-4957-A586-9A54CE49E89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17"/>
            <a:extLst>
              <a:ext uri="{FF2B5EF4-FFF2-40B4-BE49-F238E27FC236}">
                <a16:creationId xmlns:a16="http://schemas.microsoft.com/office/drawing/2014/main" id="{6B01B835-9291-4FF6-AC0B-07DD34B125A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5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4" r:id="rId13"/>
    <p:sldLayoutId id="2147483675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svg"/><Relationship Id="rId7" Type="http://schemas.openxmlformats.org/officeDocument/2006/relationships/image" Target="../media/image2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39.svg"/><Relationship Id="rId5" Type="http://schemas.openxmlformats.org/officeDocument/2006/relationships/image" Target="../media/image30.sv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17" Type="http://schemas.openxmlformats.org/officeDocument/2006/relationships/image" Target="../media/image62.sv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5" Type="http://schemas.openxmlformats.org/officeDocument/2006/relationships/image" Target="../media/image60.sv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sv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Relationship Id="rId9" Type="http://schemas.openxmlformats.org/officeDocument/2006/relationships/image" Target="../media/image83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6.svg"/><Relationship Id="rId18" Type="http://schemas.openxmlformats.org/officeDocument/2006/relationships/image" Target="../media/image101.png"/><Relationship Id="rId3" Type="http://schemas.openxmlformats.org/officeDocument/2006/relationships/image" Target="../media/image88.svg"/><Relationship Id="rId21" Type="http://schemas.openxmlformats.org/officeDocument/2006/relationships/image" Target="../media/image104.svg"/><Relationship Id="rId7" Type="http://schemas.openxmlformats.org/officeDocument/2006/relationships/image" Target="../media/image91.svg"/><Relationship Id="rId12" Type="http://schemas.openxmlformats.org/officeDocument/2006/relationships/image" Target="../media/image95.png"/><Relationship Id="rId17" Type="http://schemas.openxmlformats.org/officeDocument/2006/relationships/image" Target="../media/image100.svg"/><Relationship Id="rId2" Type="http://schemas.openxmlformats.org/officeDocument/2006/relationships/image" Target="../media/image87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94.svg"/><Relationship Id="rId5" Type="http://schemas.openxmlformats.org/officeDocument/2006/relationships/image" Target="../media/image90.svg"/><Relationship Id="rId15" Type="http://schemas.openxmlformats.org/officeDocument/2006/relationships/image" Target="../media/image98.svg"/><Relationship Id="rId23" Type="http://schemas.openxmlformats.org/officeDocument/2006/relationships/image" Target="../media/image106.svg"/><Relationship Id="rId10" Type="http://schemas.openxmlformats.org/officeDocument/2006/relationships/image" Target="../media/image55.png"/><Relationship Id="rId19" Type="http://schemas.openxmlformats.org/officeDocument/2006/relationships/image" Target="../media/image102.svg"/><Relationship Id="rId4" Type="http://schemas.openxmlformats.org/officeDocument/2006/relationships/image" Target="../media/image89.png"/><Relationship Id="rId9" Type="http://schemas.openxmlformats.org/officeDocument/2006/relationships/image" Target="../media/image93.sv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6.svg"/><Relationship Id="rId3" Type="http://schemas.openxmlformats.org/officeDocument/2006/relationships/image" Target="../media/image108.svg"/><Relationship Id="rId7" Type="http://schemas.openxmlformats.org/officeDocument/2006/relationships/image" Target="../media/image112.svg"/><Relationship Id="rId12" Type="http://schemas.openxmlformats.org/officeDocument/2006/relationships/image" Target="../media/image11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1.png"/><Relationship Id="rId11" Type="http://schemas.openxmlformats.org/officeDocument/2006/relationships/image" Target="../media/image114.svg"/><Relationship Id="rId5" Type="http://schemas.openxmlformats.org/officeDocument/2006/relationships/image" Target="../media/image110.svg"/><Relationship Id="rId15" Type="http://schemas.openxmlformats.org/officeDocument/2006/relationships/image" Target="../media/image118.svg"/><Relationship Id="rId10" Type="http://schemas.openxmlformats.org/officeDocument/2006/relationships/image" Target="../media/image113.png"/><Relationship Id="rId4" Type="http://schemas.openxmlformats.org/officeDocument/2006/relationships/image" Target="../media/image109.png"/><Relationship Id="rId9" Type="http://schemas.openxmlformats.org/officeDocument/2006/relationships/image" Target="../media/image106.svg"/><Relationship Id="rId14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37" y="1251858"/>
            <a:ext cx="7097486" cy="43542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9577" y="1974755"/>
            <a:ext cx="47131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Кто виноват? </a:t>
            </a:r>
          </a:p>
          <a:p>
            <a:r>
              <a:rPr lang="ru-RU" sz="6000" b="1" dirty="0">
                <a:solidFill>
                  <a:schemeClr val="bg1"/>
                </a:solidFill>
              </a:rPr>
              <a:t>Что делать? 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02B9FE5-9C5D-499B-B59E-F33959607C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9600" b="9600"/>
          <a:stretch/>
        </p:blipFill>
        <p:spPr>
          <a:xfrm>
            <a:off x="7113561" y="1251858"/>
            <a:ext cx="5062364" cy="4354284"/>
          </a:xfrm>
        </p:spPr>
      </p:pic>
    </p:spTree>
    <p:extLst>
      <p:ext uri="{BB962C8B-B14F-4D97-AF65-F5344CB8AC3E}">
        <p14:creationId xmlns:p14="http://schemas.microsoft.com/office/powerpoint/2010/main" val="122309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DAC5010F-F3BD-4795-BE31-935933914802}"/>
              </a:ext>
            </a:extLst>
          </p:cNvPr>
          <p:cNvCxnSpPr>
            <a:cxnSpLocks/>
          </p:cNvCxnSpPr>
          <p:nvPr/>
        </p:nvCxnSpPr>
        <p:spPr>
          <a:xfrm>
            <a:off x="6491262" y="1346677"/>
            <a:ext cx="2951758" cy="18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58C14F1F-D103-4A12-A41C-0662F1580EDC}"/>
              </a:ext>
            </a:extLst>
          </p:cNvPr>
          <p:cNvCxnSpPr>
            <a:cxnSpLocks/>
          </p:cNvCxnSpPr>
          <p:nvPr/>
        </p:nvCxnSpPr>
        <p:spPr>
          <a:xfrm>
            <a:off x="9456807" y="1342577"/>
            <a:ext cx="0" cy="3071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CDD5FEAC-E16B-4488-82D3-7E68DA09DD82}"/>
              </a:ext>
            </a:extLst>
          </p:cNvPr>
          <p:cNvGrpSpPr/>
          <p:nvPr/>
        </p:nvGrpSpPr>
        <p:grpSpPr>
          <a:xfrm>
            <a:off x="2670259" y="1893531"/>
            <a:ext cx="9245141" cy="5956832"/>
            <a:chOff x="1629136" y="1452317"/>
            <a:chExt cx="9245141" cy="5956832"/>
          </a:xfrm>
        </p:grpSpPr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3FAEFEF6-7083-43D3-8470-770DB14A72A7}"/>
                </a:ext>
              </a:extLst>
            </p:cNvPr>
            <p:cNvCxnSpPr>
              <a:cxnSpLocks/>
            </p:cNvCxnSpPr>
            <p:nvPr/>
          </p:nvCxnSpPr>
          <p:spPr>
            <a:xfrm>
              <a:off x="4106993" y="4275993"/>
              <a:ext cx="21916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C972C03-6372-4594-A59D-1E03707DB57F}"/>
                </a:ext>
              </a:extLst>
            </p:cNvPr>
            <p:cNvGrpSpPr/>
            <p:nvPr/>
          </p:nvGrpSpPr>
          <p:grpSpPr>
            <a:xfrm>
              <a:off x="6126004" y="1452317"/>
              <a:ext cx="4748273" cy="734821"/>
              <a:chOff x="3890999" y="1667842"/>
              <a:chExt cx="4748273" cy="846836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D9A7C3A-20AF-48B5-A41F-89C139A58BF5}"/>
                  </a:ext>
                </a:extLst>
              </p:cNvPr>
              <p:cNvSpPr/>
              <p:nvPr/>
            </p:nvSpPr>
            <p:spPr>
              <a:xfrm>
                <a:off x="3890999" y="1690688"/>
                <a:ext cx="4748273" cy="82399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6AD1E7-23C7-490B-AF43-759BB4E7A992}"/>
                  </a:ext>
                </a:extLst>
              </p:cNvPr>
              <p:cNvSpPr txBox="1"/>
              <p:nvPr/>
            </p:nvSpPr>
            <p:spPr>
              <a:xfrm>
                <a:off x="3966744" y="1918016"/>
                <a:ext cx="419255" cy="425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7195B5E-5D43-4EA1-A821-3714C03423F2}"/>
                  </a:ext>
                </a:extLst>
              </p:cNvPr>
              <p:cNvSpPr/>
              <p:nvPr/>
            </p:nvSpPr>
            <p:spPr>
              <a:xfrm>
                <a:off x="4330845" y="1667842"/>
                <a:ext cx="1845000" cy="354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1400" dirty="0"/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D1B8DC02-DBB8-4D05-815E-D05B1D03AFF1}"/>
                </a:ext>
              </a:extLst>
            </p:cNvPr>
            <p:cNvGrpSpPr/>
            <p:nvPr/>
          </p:nvGrpSpPr>
          <p:grpSpPr>
            <a:xfrm>
              <a:off x="6126005" y="3972456"/>
              <a:ext cx="4730778" cy="2143148"/>
              <a:chOff x="3882450" y="4132978"/>
              <a:chExt cx="4730778" cy="2469846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7143FC-2D0C-466E-B567-A50C4A9EDD3F}"/>
                  </a:ext>
                </a:extLst>
              </p:cNvPr>
              <p:cNvSpPr txBox="1"/>
              <p:nvPr/>
            </p:nvSpPr>
            <p:spPr>
              <a:xfrm>
                <a:off x="3958194" y="5708150"/>
                <a:ext cx="419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</a:rPr>
                  <a:t>04</a:t>
                </a:r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B4C29AA8-D4E7-4133-8EA4-618C5D64EDD2}"/>
                  </a:ext>
                </a:extLst>
              </p:cNvPr>
              <p:cNvSpPr/>
              <p:nvPr/>
            </p:nvSpPr>
            <p:spPr>
              <a:xfrm>
                <a:off x="4377450" y="5488184"/>
                <a:ext cx="1845000" cy="73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400" dirty="0">
                    <a:solidFill>
                      <a:schemeClr val="bg1"/>
                    </a:solidFill>
                  </a:rPr>
                  <a:t>,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consectetuer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adipiscing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elit</a:t>
                </a:r>
                <a:r>
                  <a:rPr lang="ru-RU" sz="1400" dirty="0">
                    <a:solidFill>
                      <a:schemeClr val="bg1"/>
                    </a:solidFill>
                  </a:rPr>
                  <a:t>.</a:t>
                </a:r>
                <a:endParaRPr lang="ru-RU" sz="1400" dirty="0"/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B58EF2C2-C281-4FB9-A89B-CDAA4B6AC7D8}"/>
                  </a:ext>
                </a:extLst>
              </p:cNvPr>
              <p:cNvSpPr/>
              <p:nvPr/>
            </p:nvSpPr>
            <p:spPr>
              <a:xfrm>
                <a:off x="3882450" y="4132978"/>
                <a:ext cx="4730778" cy="246984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4FE8EB9D-6065-4693-9339-03E78790A616}"/>
                </a:ext>
              </a:extLst>
            </p:cNvPr>
            <p:cNvSpPr/>
            <p:nvPr/>
          </p:nvSpPr>
          <p:spPr>
            <a:xfrm>
              <a:off x="1837148" y="2616761"/>
              <a:ext cx="2170424" cy="2170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Арка 2">
              <a:extLst>
                <a:ext uri="{FF2B5EF4-FFF2-40B4-BE49-F238E27FC236}">
                  <a16:creationId xmlns:a16="http://schemas.microsoft.com/office/drawing/2014/main" id="{CEE99CF9-0043-46F7-9512-34671B5B83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9606" y="2684591"/>
              <a:ext cx="1959412" cy="1959412"/>
            </a:xfrm>
            <a:prstGeom prst="blockArc">
              <a:avLst>
                <a:gd name="adj1" fmla="val 10800000"/>
                <a:gd name="adj2" fmla="val 16192998"/>
                <a:gd name="adj3" fmla="val 287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" name="Арка 3">
              <a:extLst>
                <a:ext uri="{FF2B5EF4-FFF2-40B4-BE49-F238E27FC236}">
                  <a16:creationId xmlns:a16="http://schemas.microsoft.com/office/drawing/2014/main" id="{707F66F9-C99F-4AF9-97EE-266FD26819F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984967" y="2684591"/>
              <a:ext cx="1959412" cy="1959412"/>
            </a:xfrm>
            <a:prstGeom prst="blockArc">
              <a:avLst>
                <a:gd name="adj1" fmla="val 10800000"/>
                <a:gd name="adj2" fmla="val 16192998"/>
                <a:gd name="adj3" fmla="val 287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" name="Арка 4">
              <a:extLst>
                <a:ext uri="{FF2B5EF4-FFF2-40B4-BE49-F238E27FC236}">
                  <a16:creationId xmlns:a16="http://schemas.microsoft.com/office/drawing/2014/main" id="{7FF014F4-2450-4918-A3B2-B50DD1F150E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984968" y="2759951"/>
              <a:ext cx="1959412" cy="1966217"/>
            </a:xfrm>
            <a:prstGeom prst="blockArc">
              <a:avLst>
                <a:gd name="adj1" fmla="val 10800000"/>
                <a:gd name="adj2" fmla="val 16776026"/>
                <a:gd name="adj3" fmla="val 2845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Арка 5">
              <a:extLst>
                <a:ext uri="{FF2B5EF4-FFF2-40B4-BE49-F238E27FC236}">
                  <a16:creationId xmlns:a16="http://schemas.microsoft.com/office/drawing/2014/main" id="{8E34F842-367E-48F5-B0B6-DBDA51E3C0F9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909606" y="2766757"/>
              <a:ext cx="1959412" cy="1959412"/>
            </a:xfrm>
            <a:prstGeom prst="blockArc">
              <a:avLst>
                <a:gd name="adj1" fmla="val 10125503"/>
                <a:gd name="adj2" fmla="val 16193191"/>
                <a:gd name="adj3" fmla="val 2815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712503B9-D1BD-4DE0-8DC5-9F3C46BF7B0D}"/>
                </a:ext>
              </a:extLst>
            </p:cNvPr>
            <p:cNvSpPr/>
            <p:nvPr/>
          </p:nvSpPr>
          <p:spPr>
            <a:xfrm>
              <a:off x="1629136" y="2388087"/>
              <a:ext cx="2586449" cy="25864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C93AD96F-C06C-4F9A-BDD9-E1110A5D3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 flipH="1">
              <a:off x="2675720" y="7050454"/>
              <a:ext cx="216000" cy="21600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2F05520-1C10-4126-ABEE-E46213C61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flipH="1">
              <a:off x="3257364" y="7050454"/>
              <a:ext cx="216000" cy="216000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F88C98CB-7285-4F38-9BA1-D3EF32299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 flipH="1">
              <a:off x="4541552" y="7193149"/>
              <a:ext cx="216000" cy="216000"/>
            </a:xfrm>
            <a:prstGeom prst="rect">
              <a:avLst/>
            </a:prstGeom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27E4E53D-9402-44FD-AE20-DC9BA3B24ECE}"/>
                </a:ext>
              </a:extLst>
            </p:cNvPr>
            <p:cNvSpPr/>
            <p:nvPr/>
          </p:nvSpPr>
          <p:spPr>
            <a:xfrm>
              <a:off x="2201036" y="2974292"/>
              <a:ext cx="86367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НОРМА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endParaRPr lang="ru-RU" sz="1000" dirty="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B3144619-D0F7-45A5-B405-379373273962}"/>
                </a:ext>
              </a:extLst>
            </p:cNvPr>
            <p:cNvSpPr/>
            <p:nvPr/>
          </p:nvSpPr>
          <p:spPr>
            <a:xfrm>
              <a:off x="2929784" y="2974118"/>
              <a:ext cx="86367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ТРУДНОСТИ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9FCC390D-5347-4D7E-8398-C9668800D283}"/>
                </a:ext>
              </a:extLst>
            </p:cNvPr>
            <p:cNvSpPr/>
            <p:nvPr/>
          </p:nvSpPr>
          <p:spPr>
            <a:xfrm>
              <a:off x="2449072" y="4242885"/>
              <a:ext cx="102429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</a:rPr>
                <a:t>ПОДДЕРЖКА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endParaRPr lang="ru-RU" sz="1000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F522021E-FF0A-43E0-8BB9-F58B41D206C3}"/>
                </a:ext>
              </a:extLst>
            </p:cNvPr>
            <p:cNvSpPr/>
            <p:nvPr/>
          </p:nvSpPr>
          <p:spPr>
            <a:xfrm>
              <a:off x="3575619" y="7054928"/>
              <a:ext cx="86367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Lorem ipsum </a:t>
              </a:r>
              <a:endParaRPr lang="ru-RU" sz="1000" dirty="0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974C49A8-196E-4077-B466-46AAA6EBFC18}"/>
                </a:ext>
              </a:extLst>
            </p:cNvPr>
            <p:cNvSpPr/>
            <p:nvPr/>
          </p:nvSpPr>
          <p:spPr>
            <a:xfrm>
              <a:off x="2880911" y="2360895"/>
              <a:ext cx="60290" cy="60290"/>
            </a:xfrm>
            <a:prstGeom prst="ellipse">
              <a:avLst/>
            </a:prstGeom>
            <a:solidFill>
              <a:schemeClr val="tx1"/>
            </a:solidFill>
            <a:ln w="190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7842923A-2989-4C3D-BFC7-3557725624AC}"/>
                </a:ext>
              </a:extLst>
            </p:cNvPr>
            <p:cNvSpPr/>
            <p:nvPr/>
          </p:nvSpPr>
          <p:spPr>
            <a:xfrm>
              <a:off x="2893666" y="4939986"/>
              <a:ext cx="60290" cy="60290"/>
            </a:xfrm>
            <a:prstGeom prst="ellipse">
              <a:avLst/>
            </a:prstGeom>
            <a:solidFill>
              <a:schemeClr val="tx1"/>
            </a:solidFill>
            <a:ln w="190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37FC40CA-E7D5-472E-8F60-91BB6780F06A}"/>
                </a:ext>
              </a:extLst>
            </p:cNvPr>
            <p:cNvSpPr/>
            <p:nvPr/>
          </p:nvSpPr>
          <p:spPr>
            <a:xfrm>
              <a:off x="4046703" y="4245848"/>
              <a:ext cx="60290" cy="60290"/>
            </a:xfrm>
            <a:prstGeom prst="ellipse">
              <a:avLst/>
            </a:prstGeom>
            <a:solidFill>
              <a:schemeClr val="tx1"/>
            </a:solidFill>
            <a:ln w="190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22ED0427-039D-4E60-8202-61891BC9B353}"/>
                </a:ext>
              </a:extLst>
            </p:cNvPr>
            <p:cNvSpPr/>
            <p:nvPr/>
          </p:nvSpPr>
          <p:spPr>
            <a:xfrm>
              <a:off x="4052345" y="3068946"/>
              <a:ext cx="60290" cy="60290"/>
            </a:xfrm>
            <a:prstGeom prst="ellipse">
              <a:avLst/>
            </a:prstGeom>
            <a:solidFill>
              <a:schemeClr val="tx1"/>
            </a:solidFill>
            <a:ln w="190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5D26ED1C-ECEF-46AF-A098-B20161E74D5F}"/>
                </a:ext>
              </a:extLst>
            </p:cNvPr>
            <p:cNvCxnSpPr>
              <a:cxnSpLocks/>
            </p:cNvCxnSpPr>
            <p:nvPr/>
          </p:nvCxnSpPr>
          <p:spPr>
            <a:xfrm>
              <a:off x="4106993" y="3089640"/>
              <a:ext cx="21916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DB9F258B-7B21-48F4-ADBE-C253DCAFB052}"/>
                </a:ext>
              </a:extLst>
            </p:cNvPr>
            <p:cNvGrpSpPr/>
            <p:nvPr/>
          </p:nvGrpSpPr>
          <p:grpSpPr>
            <a:xfrm>
              <a:off x="6140617" y="2712387"/>
              <a:ext cx="4716166" cy="775661"/>
              <a:chOff x="3891000" y="2905560"/>
              <a:chExt cx="4716166" cy="893904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3CC5F61-F37E-4B96-8C56-2CCD0B71D586}"/>
                  </a:ext>
                </a:extLst>
              </p:cNvPr>
              <p:cNvSpPr/>
              <p:nvPr/>
            </p:nvSpPr>
            <p:spPr>
              <a:xfrm>
                <a:off x="3891000" y="2932707"/>
                <a:ext cx="4716166" cy="8667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377B6F-340B-4C37-B010-D9F68D9EF238}"/>
                  </a:ext>
                </a:extLst>
              </p:cNvPr>
              <p:cNvSpPr txBox="1"/>
              <p:nvPr/>
            </p:nvSpPr>
            <p:spPr>
              <a:xfrm>
                <a:off x="3966744" y="3160035"/>
                <a:ext cx="419255" cy="425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3C5B614F-37E5-4520-92C2-B00060650BF8}"/>
                  </a:ext>
                </a:extLst>
              </p:cNvPr>
              <p:cNvSpPr/>
              <p:nvPr/>
            </p:nvSpPr>
            <p:spPr>
              <a:xfrm>
                <a:off x="4371388" y="2905560"/>
                <a:ext cx="1845000" cy="354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1400" dirty="0"/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6C40060A-6489-4A5E-81F2-8561C7C66AFD}"/>
                </a:ext>
              </a:extLst>
            </p:cNvPr>
            <p:cNvGrpSpPr/>
            <p:nvPr/>
          </p:nvGrpSpPr>
          <p:grpSpPr>
            <a:xfrm>
              <a:off x="2909888" y="1829639"/>
              <a:ext cx="3216116" cy="1069292"/>
              <a:chOff x="2909888" y="1829639"/>
              <a:chExt cx="3216116" cy="1069292"/>
            </a:xfrm>
          </p:grpSpPr>
          <p:sp>
            <p:nvSpPr>
              <p:cNvPr id="39" name="Дуга 38">
                <a:extLst>
                  <a:ext uri="{FF2B5EF4-FFF2-40B4-BE49-F238E27FC236}">
                    <a16:creationId xmlns:a16="http://schemas.microsoft.com/office/drawing/2014/main" id="{1CE175E9-8D3E-4EC2-88AE-3BA705C01E33}"/>
                  </a:ext>
                </a:extLst>
              </p:cNvPr>
              <p:cNvSpPr/>
              <p:nvPr/>
            </p:nvSpPr>
            <p:spPr>
              <a:xfrm flipH="1">
                <a:off x="2909888" y="1829639"/>
                <a:ext cx="1378154" cy="1069292"/>
              </a:xfrm>
              <a:prstGeom prst="arc">
                <a:avLst>
                  <a:gd name="adj1" fmla="val 16292150"/>
                  <a:gd name="adj2" fmla="val 2158877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325B31DF-F78E-47E8-8FAB-2877C2665B8E}"/>
                  </a:ext>
                </a:extLst>
              </p:cNvPr>
              <p:cNvCxnSpPr>
                <a:cxnSpLocks/>
                <a:endCxn id="10" idx="1"/>
              </p:cNvCxnSpPr>
              <p:nvPr/>
            </p:nvCxnSpPr>
            <p:spPr>
              <a:xfrm>
                <a:off x="3576000" y="1829640"/>
                <a:ext cx="25500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4FE7D4D0-517C-41FA-BF9F-32432239EE15}"/>
                </a:ext>
              </a:extLst>
            </p:cNvPr>
            <p:cNvGrpSpPr/>
            <p:nvPr/>
          </p:nvGrpSpPr>
          <p:grpSpPr>
            <a:xfrm>
              <a:off x="2921455" y="4425852"/>
              <a:ext cx="3216117" cy="1101618"/>
              <a:chOff x="2921455" y="4425852"/>
              <a:chExt cx="3216117" cy="1101618"/>
            </a:xfrm>
          </p:grpSpPr>
          <p:sp>
            <p:nvSpPr>
              <p:cNvPr id="50" name="Дуга 49">
                <a:extLst>
                  <a:ext uri="{FF2B5EF4-FFF2-40B4-BE49-F238E27FC236}">
                    <a16:creationId xmlns:a16="http://schemas.microsoft.com/office/drawing/2014/main" id="{7C7EAB96-CF55-4438-9792-B2EE5329E25F}"/>
                  </a:ext>
                </a:extLst>
              </p:cNvPr>
              <p:cNvSpPr/>
              <p:nvPr/>
            </p:nvSpPr>
            <p:spPr>
              <a:xfrm flipH="1" flipV="1">
                <a:off x="2921455" y="4425852"/>
                <a:ext cx="1378154" cy="1101618"/>
              </a:xfrm>
              <a:prstGeom prst="arc">
                <a:avLst>
                  <a:gd name="adj1" fmla="val 16292150"/>
                  <a:gd name="adj2" fmla="val 2158877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4425002E-C1B8-4D04-BAC1-8AA470D894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7567" y="5527469"/>
                <a:ext cx="25500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43D4393-0E7B-4D11-BDB6-7523A59207FA}"/>
              </a:ext>
            </a:extLst>
          </p:cNvPr>
          <p:cNvSpPr/>
          <p:nvPr/>
        </p:nvSpPr>
        <p:spPr>
          <a:xfrm>
            <a:off x="7692211" y="4366168"/>
            <a:ext cx="3880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Категории детей, нуждающихся в особом внимании в связи с высоким риском уязвимости: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E5A244-5F17-4F91-82E5-C0D82AD38AAB}"/>
              </a:ext>
            </a:extLst>
          </p:cNvPr>
          <p:cNvSpPr txBox="1"/>
          <p:nvPr/>
        </p:nvSpPr>
        <p:spPr>
          <a:xfrm>
            <a:off x="7589478" y="1893417"/>
            <a:ext cx="4308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Нормотипичные</a:t>
            </a:r>
            <a:r>
              <a:rPr lang="ru-RU" b="1" dirty="0">
                <a:solidFill>
                  <a:schemeClr val="bg1"/>
                </a:solidFill>
              </a:rPr>
              <a:t> дети и подростки </a:t>
            </a:r>
          </a:p>
          <a:p>
            <a:r>
              <a:rPr lang="ru-RU" b="1" dirty="0">
                <a:solidFill>
                  <a:schemeClr val="bg1"/>
                </a:solidFill>
              </a:rPr>
              <a:t>с нормативным кризисом взросления</a:t>
            </a:r>
          </a:p>
        </p:txBody>
      </p:sp>
      <p:sp>
        <p:nvSpPr>
          <p:cNvPr id="44" name="Блок-схема: узел 43">
            <a:extLst>
              <a:ext uri="{FF2B5EF4-FFF2-40B4-BE49-F238E27FC236}">
                <a16:creationId xmlns:a16="http://schemas.microsoft.com/office/drawing/2014/main" id="{201090D1-A1E4-4D00-A84E-FF53E0120C94}"/>
              </a:ext>
            </a:extLst>
          </p:cNvPr>
          <p:cNvSpPr/>
          <p:nvPr/>
        </p:nvSpPr>
        <p:spPr>
          <a:xfrm>
            <a:off x="3470178" y="3656100"/>
            <a:ext cx="1024292" cy="96814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88FDD6-2116-4629-BF36-95643ED31E37}"/>
              </a:ext>
            </a:extLst>
          </p:cNvPr>
          <p:cNvSpPr txBox="1"/>
          <p:nvPr/>
        </p:nvSpPr>
        <p:spPr>
          <a:xfrm>
            <a:off x="7659930" y="3218553"/>
            <a:ext cx="3906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Дети, испытывающие трудности в обучении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0847BB1-4696-46DF-A500-992253DC5733}"/>
              </a:ext>
            </a:extLst>
          </p:cNvPr>
          <p:cNvSpPr txBox="1"/>
          <p:nvPr/>
        </p:nvSpPr>
        <p:spPr>
          <a:xfrm>
            <a:off x="7200326" y="5233378"/>
            <a:ext cx="66976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chemeClr val="bg1"/>
                </a:solidFill>
              </a:rPr>
              <a:t>дети-сироты и дети, оставшиеся без попечения 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родителей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bg1"/>
                </a:solidFill>
              </a:rPr>
              <a:t>обучающиеся с ОВЗ, дети-инвалиды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bg1"/>
                </a:solidFill>
              </a:rPr>
              <a:t>дети с отклоняющимся поведением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bg1"/>
                </a:solidFill>
              </a:rPr>
              <a:t>одаренные дети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0F482AED-6889-4CD2-8D59-C9A4F6ADE0D3}"/>
              </a:ext>
            </a:extLst>
          </p:cNvPr>
          <p:cNvCxnSpPr/>
          <p:nvPr/>
        </p:nvCxnSpPr>
        <p:spPr>
          <a:xfrm>
            <a:off x="54595" y="729000"/>
            <a:ext cx="1199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1FB90C4-1B4E-4868-B017-85779D58D93B}"/>
              </a:ext>
            </a:extLst>
          </p:cNvPr>
          <p:cNvSpPr/>
          <p:nvPr/>
        </p:nvSpPr>
        <p:spPr>
          <a:xfrm>
            <a:off x="54953" y="279000"/>
            <a:ext cx="450000" cy="3255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F0E5D75-768E-43AF-BB78-8A76F7795E01}"/>
              </a:ext>
            </a:extLst>
          </p:cNvPr>
          <p:cNvSpPr txBox="1"/>
          <p:nvPr/>
        </p:nvSpPr>
        <p:spPr>
          <a:xfrm>
            <a:off x="525906" y="185841"/>
            <a:ext cx="1021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82313E-401E-4686-BA43-C0F513B2A6AA}"/>
              </a:ext>
            </a:extLst>
          </p:cNvPr>
          <p:cNvSpPr txBox="1"/>
          <p:nvPr/>
        </p:nvSpPr>
        <p:spPr>
          <a:xfrm>
            <a:off x="114885" y="883491"/>
            <a:ext cx="6611115" cy="116827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b="1" dirty="0"/>
              <a:t>Методические рекомендации по системе функционирования психологических служб в общеобразовательных организациях, </a:t>
            </a:r>
          </a:p>
          <a:p>
            <a:pPr algn="l"/>
            <a:r>
              <a:rPr lang="ru-RU" b="1" dirty="0"/>
              <a:t>утв. Распоряжением </a:t>
            </a:r>
            <a:r>
              <a:rPr lang="ru-RU" b="1" dirty="0" err="1"/>
              <a:t>Минпросвещения</a:t>
            </a:r>
            <a:r>
              <a:rPr lang="ru-RU" b="1" dirty="0"/>
              <a:t> России от 28.12.2020 </a:t>
            </a:r>
          </a:p>
          <a:p>
            <a:pPr algn="l"/>
            <a:r>
              <a:rPr lang="ru-RU" b="1" dirty="0"/>
              <a:t>№ Р-193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41D502C-1804-4D53-B452-E14088DEB890}"/>
              </a:ext>
            </a:extLst>
          </p:cNvPr>
          <p:cNvSpPr txBox="1"/>
          <p:nvPr/>
        </p:nvSpPr>
        <p:spPr>
          <a:xfrm>
            <a:off x="538771" y="210423"/>
            <a:ext cx="11161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Целевые группы </a:t>
            </a:r>
          </a:p>
        </p:txBody>
      </p:sp>
    </p:spTree>
    <p:extLst>
      <p:ext uri="{BB962C8B-B14F-4D97-AF65-F5344CB8AC3E}">
        <p14:creationId xmlns:p14="http://schemas.microsoft.com/office/powerpoint/2010/main" val="402542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DCCC73CB-CA8F-4150-ADDB-1DF3FF09AD51}"/>
              </a:ext>
            </a:extLst>
          </p:cNvPr>
          <p:cNvGrpSpPr/>
          <p:nvPr/>
        </p:nvGrpSpPr>
        <p:grpSpPr>
          <a:xfrm>
            <a:off x="336000" y="2438998"/>
            <a:ext cx="2513765" cy="3476841"/>
            <a:chOff x="72235" y="2124000"/>
            <a:chExt cx="2838689" cy="392625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2DDBEE3-3EDF-4FE7-9C10-C12854BBE647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F5DB709-9607-4503-9DC6-14CDE909F2C5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00CC24D0-0AFC-471B-9001-8BA6796F496E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F4736EB8-BF7B-4458-8AD8-5D6B23ACB3CF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ADF7D0FF-2936-4F54-8E7B-CE846DC7590E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E0BFEF-6B5D-4A1B-9208-8383B0A2F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4790" y="7110925"/>
            <a:ext cx="630001" cy="63000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235E20F-06B3-4A51-9A26-F21F4550F7DF}"/>
              </a:ext>
            </a:extLst>
          </p:cNvPr>
          <p:cNvSpPr/>
          <p:nvPr/>
        </p:nvSpPr>
        <p:spPr>
          <a:xfrm>
            <a:off x="600372" y="2979801"/>
            <a:ext cx="2026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Педагогическое наблюдение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F934335-7005-4538-98FC-E46D8AC53E16}"/>
              </a:ext>
            </a:extLst>
          </p:cNvPr>
          <p:cNvSpPr/>
          <p:nvPr/>
        </p:nvSpPr>
        <p:spPr>
          <a:xfrm>
            <a:off x="3327601" y="2438998"/>
            <a:ext cx="2513765" cy="29488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25AF31D-8A21-4B55-B739-D8B925F75812}"/>
              </a:ext>
            </a:extLst>
          </p:cNvPr>
          <p:cNvSpPr/>
          <p:nvPr/>
        </p:nvSpPr>
        <p:spPr>
          <a:xfrm>
            <a:off x="3623639" y="2717942"/>
            <a:ext cx="1952610" cy="239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1667801E-8A75-464D-890E-FDE21B2D71C1}"/>
              </a:ext>
            </a:extLst>
          </p:cNvPr>
          <p:cNvSpPr/>
          <p:nvPr/>
        </p:nvSpPr>
        <p:spPr>
          <a:xfrm>
            <a:off x="3764310" y="4580891"/>
            <a:ext cx="1637082" cy="1334948"/>
          </a:xfrm>
          <a:custGeom>
            <a:avLst/>
            <a:gdLst>
              <a:gd name="connsiteX0" fmla="*/ 1419346 w 2838690"/>
              <a:gd name="connsiteY0" fmla="*/ 0 h 1710000"/>
              <a:gd name="connsiteX1" fmla="*/ 2838690 w 2838690"/>
              <a:gd name="connsiteY1" fmla="*/ 675000 h 1710000"/>
              <a:gd name="connsiteX2" fmla="*/ 2838689 w 2838690"/>
              <a:gd name="connsiteY2" fmla="*/ 675000 h 1710000"/>
              <a:gd name="connsiteX3" fmla="*/ 2838689 w 2838690"/>
              <a:gd name="connsiteY3" fmla="*/ 1710000 h 1710000"/>
              <a:gd name="connsiteX4" fmla="*/ 0 w 2838690"/>
              <a:gd name="connsiteY4" fmla="*/ 1710000 h 1710000"/>
              <a:gd name="connsiteX5" fmla="*/ 0 w 2838690"/>
              <a:gd name="connsiteY5" fmla="*/ 675000 h 1710000"/>
              <a:gd name="connsiteX6" fmla="*/ 1 w 2838690"/>
              <a:gd name="connsiteY6" fmla="*/ 675000 h 17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690" h="1710000">
                <a:moveTo>
                  <a:pt x="1419346" y="0"/>
                </a:moveTo>
                <a:lnTo>
                  <a:pt x="2838690" y="675000"/>
                </a:lnTo>
                <a:lnTo>
                  <a:pt x="2838689" y="675000"/>
                </a:lnTo>
                <a:lnTo>
                  <a:pt x="2838689" y="1710000"/>
                </a:lnTo>
                <a:lnTo>
                  <a:pt x="0" y="1710000"/>
                </a:lnTo>
                <a:lnTo>
                  <a:pt x="0" y="675000"/>
                </a:lnTo>
                <a:lnTo>
                  <a:pt x="1" y="675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8A3EDBA1-4A84-455C-934E-2A47A08D9E7C}"/>
              </a:ext>
            </a:extLst>
          </p:cNvPr>
          <p:cNvSpPr/>
          <p:nvPr/>
        </p:nvSpPr>
        <p:spPr>
          <a:xfrm rot="16200000" flipH="1">
            <a:off x="3281955" y="5433482"/>
            <a:ext cx="806944" cy="1577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ый треугольник 52">
            <a:extLst>
              <a:ext uri="{FF2B5EF4-FFF2-40B4-BE49-F238E27FC236}">
                <a16:creationId xmlns:a16="http://schemas.microsoft.com/office/drawing/2014/main" id="{098AB9A1-B789-48C4-9EE6-A55552F53D6E}"/>
              </a:ext>
            </a:extLst>
          </p:cNvPr>
          <p:cNvSpPr/>
          <p:nvPr/>
        </p:nvSpPr>
        <p:spPr>
          <a:xfrm rot="16200000" flipH="1" flipV="1">
            <a:off x="5076803" y="5433484"/>
            <a:ext cx="806944" cy="15776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05B0679-EB3F-4F1D-BECE-B7BAFB1C6F3B}"/>
              </a:ext>
            </a:extLst>
          </p:cNvPr>
          <p:cNvSpPr/>
          <p:nvPr/>
        </p:nvSpPr>
        <p:spPr>
          <a:xfrm>
            <a:off x="3533533" y="2990771"/>
            <a:ext cx="2132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Диагностика сформированности УУД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C6F04EB9-DEE5-4439-8BCE-FC3A760CD971}"/>
              </a:ext>
            </a:extLst>
          </p:cNvPr>
          <p:cNvGrpSpPr/>
          <p:nvPr/>
        </p:nvGrpSpPr>
        <p:grpSpPr>
          <a:xfrm>
            <a:off x="6319202" y="2438998"/>
            <a:ext cx="2513765" cy="3476841"/>
            <a:chOff x="72235" y="2124000"/>
            <a:chExt cx="2838689" cy="3926250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E8CDDB5C-3490-4856-9D22-E24CD5632BB0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E01F4700-4E2E-4F85-B5D8-B6AB46CE8938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C345D741-15A7-4A3F-BF1B-E7E56F3CB1BD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0" name="Прямоугольный треугольник 59">
              <a:extLst>
                <a:ext uri="{FF2B5EF4-FFF2-40B4-BE49-F238E27FC236}">
                  <a16:creationId xmlns:a16="http://schemas.microsoft.com/office/drawing/2014/main" id="{F91C824E-1D31-4646-9CF9-6AB030B12EBF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ый треугольник 60">
              <a:extLst>
                <a:ext uri="{FF2B5EF4-FFF2-40B4-BE49-F238E27FC236}">
                  <a16:creationId xmlns:a16="http://schemas.microsoft.com/office/drawing/2014/main" id="{0ED1F38A-9E5E-4E10-83B9-CF5F6A5C0196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D61C63F-E482-4090-9168-3C40A2019370}"/>
              </a:ext>
            </a:extLst>
          </p:cNvPr>
          <p:cNvSpPr/>
          <p:nvPr/>
        </p:nvSpPr>
        <p:spPr>
          <a:xfrm>
            <a:off x="6583574" y="2979801"/>
            <a:ext cx="2026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Психологическая и педагогическая диагностика периода адаптации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FC9BFE18-F450-4D05-A554-70D1F5E33644}"/>
              </a:ext>
            </a:extLst>
          </p:cNvPr>
          <p:cNvGrpSpPr/>
          <p:nvPr/>
        </p:nvGrpSpPr>
        <p:grpSpPr>
          <a:xfrm>
            <a:off x="9310803" y="2438998"/>
            <a:ext cx="2513765" cy="3476841"/>
            <a:chOff x="72235" y="2124000"/>
            <a:chExt cx="2838689" cy="3926250"/>
          </a:xfrm>
        </p:grpSpPr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526F9431-C289-410B-8859-55DEE38FED3E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0C0088FB-F1C6-482A-A597-069AE79682A7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54322508-C1F7-4ACD-9E22-47FE050F002D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8" name="Прямоугольный треугольник 67">
              <a:extLst>
                <a:ext uri="{FF2B5EF4-FFF2-40B4-BE49-F238E27FC236}">
                  <a16:creationId xmlns:a16="http://schemas.microsoft.com/office/drawing/2014/main" id="{6645D0E2-57D0-444F-AE41-77C40FB59FB1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ый треугольник 68">
              <a:extLst>
                <a:ext uri="{FF2B5EF4-FFF2-40B4-BE49-F238E27FC236}">
                  <a16:creationId xmlns:a16="http://schemas.microsoft.com/office/drawing/2014/main" id="{709B545E-2CE4-4296-9CD5-ED0755B1B569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55C4864-B47C-4EB5-A094-BE78872CFE63}"/>
              </a:ext>
            </a:extLst>
          </p:cNvPr>
          <p:cNvSpPr/>
          <p:nvPr/>
        </p:nvSpPr>
        <p:spPr>
          <a:xfrm>
            <a:off x="9575175" y="2979801"/>
            <a:ext cx="2026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Социально-педагогическое обследование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D45C32E9-AC90-4997-BC7A-F7E7C7660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4267851" y="5067879"/>
            <a:ext cx="630000" cy="63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1532582-B787-4A0B-A6F3-32C2399E24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flipH="1">
            <a:off x="7259452" y="5067879"/>
            <a:ext cx="630000" cy="6300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67C2348-EA30-495A-92EC-21B82E0FF9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10273599" y="5104213"/>
            <a:ext cx="630000" cy="63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CB09284-846A-4845-9AFF-ED20EF85BD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10800000" flipV="1">
            <a:off x="1260877" y="5067879"/>
            <a:ext cx="581818" cy="581818"/>
          </a:xfrm>
          <a:prstGeom prst="rect">
            <a:avLst/>
          </a:prstGeom>
        </p:spPr>
      </p:pic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012FF14-ECBE-459E-B384-0B8D0E01E567}"/>
              </a:ext>
            </a:extLst>
          </p:cNvPr>
          <p:cNvCxnSpPr/>
          <p:nvPr/>
        </p:nvCxnSpPr>
        <p:spPr>
          <a:xfrm>
            <a:off x="100500" y="1139948"/>
            <a:ext cx="1199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B393579-6AB4-4875-8589-2D50C88B0A9F}"/>
              </a:ext>
            </a:extLst>
          </p:cNvPr>
          <p:cNvSpPr txBox="1"/>
          <p:nvPr/>
        </p:nvSpPr>
        <p:spPr>
          <a:xfrm>
            <a:off x="538771" y="210423"/>
            <a:ext cx="111614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Диагностика трудностей в обучении, развитии, социальной адаптации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Ранняя диагностика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6EC5D20-8F9C-4E2E-9CB5-AFE659B9270A}"/>
              </a:ext>
            </a:extLst>
          </p:cNvPr>
          <p:cNvSpPr/>
          <p:nvPr/>
        </p:nvSpPr>
        <p:spPr>
          <a:xfrm>
            <a:off x="75906" y="337315"/>
            <a:ext cx="450000" cy="3255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2369185-88BE-4713-A23C-4D347699BB57}"/>
              </a:ext>
            </a:extLst>
          </p:cNvPr>
          <p:cNvSpPr/>
          <p:nvPr/>
        </p:nvSpPr>
        <p:spPr>
          <a:xfrm>
            <a:off x="88771" y="733645"/>
            <a:ext cx="450000" cy="3255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5BEEF96A-EB8C-4736-B407-87E8D4A7F1AD}"/>
              </a:ext>
            </a:extLst>
          </p:cNvPr>
          <p:cNvGrpSpPr/>
          <p:nvPr/>
        </p:nvGrpSpPr>
        <p:grpSpPr>
          <a:xfrm>
            <a:off x="3953165" y="1451301"/>
            <a:ext cx="4198180" cy="4198180"/>
            <a:chOff x="4165600" y="1746862"/>
            <a:chExt cx="4198180" cy="419818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8DB0639-DE5F-411D-BE44-986894EF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147" y="4839615"/>
              <a:ext cx="3435491" cy="74508"/>
            </a:xfrm>
            <a:custGeom>
              <a:avLst/>
              <a:gdLst>
                <a:gd name="T0" fmla="*/ 0 w 2536"/>
                <a:gd name="T1" fmla="*/ 40 h 55"/>
                <a:gd name="T2" fmla="*/ 2181 w 2536"/>
                <a:gd name="T3" fmla="*/ 0 h 55"/>
                <a:gd name="T4" fmla="*/ 2212 w 2536"/>
                <a:gd name="T5" fmla="*/ 0 h 55"/>
                <a:gd name="T6" fmla="*/ 2536 w 2536"/>
                <a:gd name="T7" fmla="*/ 15 h 55"/>
                <a:gd name="T8" fmla="*/ 213 w 2536"/>
                <a:gd name="T9" fmla="*/ 55 h 55"/>
                <a:gd name="T10" fmla="*/ 0 w 2536"/>
                <a:gd name="T11" fmla="*/ 40 h 55"/>
                <a:gd name="T12" fmla="*/ 0 w 2536"/>
                <a:gd name="T13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6" h="55">
                  <a:moveTo>
                    <a:pt x="0" y="40"/>
                  </a:moveTo>
                  <a:lnTo>
                    <a:pt x="2181" y="0"/>
                  </a:lnTo>
                  <a:lnTo>
                    <a:pt x="2212" y="0"/>
                  </a:lnTo>
                  <a:lnTo>
                    <a:pt x="2536" y="15"/>
                  </a:lnTo>
                  <a:lnTo>
                    <a:pt x="213" y="55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5764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2A51519-0EC7-41B1-9C3F-FC942C4B0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0" y="4893803"/>
              <a:ext cx="302096" cy="990278"/>
            </a:xfrm>
            <a:custGeom>
              <a:avLst/>
              <a:gdLst>
                <a:gd name="T0" fmla="*/ 10 w 223"/>
                <a:gd name="T1" fmla="*/ 0 h 731"/>
                <a:gd name="T2" fmla="*/ 223 w 223"/>
                <a:gd name="T3" fmla="*/ 15 h 731"/>
                <a:gd name="T4" fmla="*/ 213 w 223"/>
                <a:gd name="T5" fmla="*/ 731 h 731"/>
                <a:gd name="T6" fmla="*/ 0 w 223"/>
                <a:gd name="T7" fmla="*/ 654 h 731"/>
                <a:gd name="T8" fmla="*/ 5 w 223"/>
                <a:gd name="T9" fmla="*/ 183 h 731"/>
                <a:gd name="T10" fmla="*/ 10 w 223"/>
                <a:gd name="T11" fmla="*/ 15 h 731"/>
                <a:gd name="T12" fmla="*/ 10 w 223"/>
                <a:gd name="T13" fmla="*/ 0 h 731"/>
                <a:gd name="T14" fmla="*/ 10 w 223"/>
                <a:gd name="T15" fmla="*/ 0 h 731"/>
                <a:gd name="T16" fmla="*/ 10 w 223"/>
                <a:gd name="T17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731">
                  <a:moveTo>
                    <a:pt x="10" y="0"/>
                  </a:moveTo>
                  <a:lnTo>
                    <a:pt x="223" y="15"/>
                  </a:lnTo>
                  <a:lnTo>
                    <a:pt x="213" y="731"/>
                  </a:lnTo>
                  <a:lnTo>
                    <a:pt x="0" y="654"/>
                  </a:lnTo>
                  <a:lnTo>
                    <a:pt x="5" y="183"/>
                  </a:lnTo>
                  <a:lnTo>
                    <a:pt x="10" y="1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73BC558-4A65-40D1-B182-7CDF8CC3C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20" y="4914124"/>
              <a:ext cx="261455" cy="941509"/>
            </a:xfrm>
            <a:custGeom>
              <a:avLst/>
              <a:gdLst>
                <a:gd name="T0" fmla="*/ 0 w 193"/>
                <a:gd name="T1" fmla="*/ 629 h 695"/>
                <a:gd name="T2" fmla="*/ 5 w 193"/>
                <a:gd name="T3" fmla="*/ 168 h 695"/>
                <a:gd name="T4" fmla="*/ 10 w 193"/>
                <a:gd name="T5" fmla="*/ 0 h 695"/>
                <a:gd name="T6" fmla="*/ 193 w 193"/>
                <a:gd name="T7" fmla="*/ 16 h 695"/>
                <a:gd name="T8" fmla="*/ 188 w 193"/>
                <a:gd name="T9" fmla="*/ 695 h 695"/>
                <a:gd name="T10" fmla="*/ 0 w 193"/>
                <a:gd name="T11" fmla="*/ 629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695">
                  <a:moveTo>
                    <a:pt x="0" y="629"/>
                  </a:moveTo>
                  <a:lnTo>
                    <a:pt x="5" y="168"/>
                  </a:lnTo>
                  <a:lnTo>
                    <a:pt x="10" y="0"/>
                  </a:lnTo>
                  <a:lnTo>
                    <a:pt x="193" y="16"/>
                  </a:lnTo>
                  <a:lnTo>
                    <a:pt x="188" y="695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6B4F9F4-AC69-495B-99AE-83730BE79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148" y="4859936"/>
              <a:ext cx="3909632" cy="1024144"/>
            </a:xfrm>
            <a:custGeom>
              <a:avLst/>
              <a:gdLst>
                <a:gd name="T0" fmla="*/ 2333 w 2886"/>
                <a:gd name="T1" fmla="*/ 0 h 756"/>
                <a:gd name="T2" fmla="*/ 10 w 2886"/>
                <a:gd name="T3" fmla="*/ 40 h 756"/>
                <a:gd name="T4" fmla="*/ 0 w 2886"/>
                <a:gd name="T5" fmla="*/ 756 h 756"/>
                <a:gd name="T6" fmla="*/ 10 w 2886"/>
                <a:gd name="T7" fmla="*/ 756 h 756"/>
                <a:gd name="T8" fmla="*/ 2358 w 2886"/>
                <a:gd name="T9" fmla="*/ 578 h 756"/>
                <a:gd name="T10" fmla="*/ 2886 w 2886"/>
                <a:gd name="T11" fmla="*/ 264 h 756"/>
                <a:gd name="T12" fmla="*/ 2881 w 2886"/>
                <a:gd name="T13" fmla="*/ 264 h 756"/>
                <a:gd name="T14" fmla="*/ 2338 w 2886"/>
                <a:gd name="T15" fmla="*/ 0 h 756"/>
                <a:gd name="T16" fmla="*/ 2333 w 2886"/>
                <a:gd name="T17" fmla="*/ 0 h 756"/>
                <a:gd name="T18" fmla="*/ 2333 w 2886"/>
                <a:gd name="T19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6" h="756">
                  <a:moveTo>
                    <a:pt x="2333" y="0"/>
                  </a:moveTo>
                  <a:lnTo>
                    <a:pt x="10" y="40"/>
                  </a:lnTo>
                  <a:lnTo>
                    <a:pt x="0" y="756"/>
                  </a:lnTo>
                  <a:lnTo>
                    <a:pt x="10" y="756"/>
                  </a:lnTo>
                  <a:lnTo>
                    <a:pt x="2358" y="578"/>
                  </a:lnTo>
                  <a:lnTo>
                    <a:pt x="2886" y="264"/>
                  </a:lnTo>
                  <a:lnTo>
                    <a:pt x="2881" y="264"/>
                  </a:lnTo>
                  <a:lnTo>
                    <a:pt x="2338" y="0"/>
                  </a:lnTo>
                  <a:lnTo>
                    <a:pt x="2333" y="0"/>
                  </a:lnTo>
                  <a:lnTo>
                    <a:pt x="2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0D558AB-2750-4A23-96B3-559FA54E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242" y="4880256"/>
              <a:ext cx="3841897" cy="982150"/>
            </a:xfrm>
            <a:custGeom>
              <a:avLst/>
              <a:gdLst>
                <a:gd name="T0" fmla="*/ 5 w 2836"/>
                <a:gd name="T1" fmla="*/ 41 h 725"/>
                <a:gd name="T2" fmla="*/ 2318 w 2836"/>
                <a:gd name="T3" fmla="*/ 0 h 725"/>
                <a:gd name="T4" fmla="*/ 2836 w 2836"/>
                <a:gd name="T5" fmla="*/ 254 h 725"/>
                <a:gd name="T6" fmla="*/ 2333 w 2836"/>
                <a:gd name="T7" fmla="*/ 548 h 725"/>
                <a:gd name="T8" fmla="*/ 0 w 2836"/>
                <a:gd name="T9" fmla="*/ 725 h 725"/>
                <a:gd name="T10" fmla="*/ 5 w 2836"/>
                <a:gd name="T11" fmla="*/ 4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6" h="725">
                  <a:moveTo>
                    <a:pt x="5" y="41"/>
                  </a:moveTo>
                  <a:lnTo>
                    <a:pt x="2318" y="0"/>
                  </a:lnTo>
                  <a:lnTo>
                    <a:pt x="2836" y="254"/>
                  </a:lnTo>
                  <a:lnTo>
                    <a:pt x="2333" y="548"/>
                  </a:lnTo>
                  <a:lnTo>
                    <a:pt x="0" y="725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FABA87B-976B-4D01-8FC2-9959F557C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373" y="3835792"/>
              <a:ext cx="302096" cy="961829"/>
            </a:xfrm>
            <a:custGeom>
              <a:avLst/>
              <a:gdLst>
                <a:gd name="T0" fmla="*/ 218 w 223"/>
                <a:gd name="T1" fmla="*/ 710 h 710"/>
                <a:gd name="T2" fmla="*/ 223 w 223"/>
                <a:gd name="T3" fmla="*/ 0 h 710"/>
                <a:gd name="T4" fmla="*/ 10 w 223"/>
                <a:gd name="T5" fmla="*/ 46 h 710"/>
                <a:gd name="T6" fmla="*/ 0 w 223"/>
                <a:gd name="T7" fmla="*/ 685 h 710"/>
                <a:gd name="T8" fmla="*/ 0 w 223"/>
                <a:gd name="T9" fmla="*/ 695 h 710"/>
                <a:gd name="T10" fmla="*/ 218 w 223"/>
                <a:gd name="T11" fmla="*/ 710 h 710"/>
                <a:gd name="T12" fmla="*/ 218 w 223"/>
                <a:gd name="T13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10">
                  <a:moveTo>
                    <a:pt x="218" y="710"/>
                  </a:moveTo>
                  <a:lnTo>
                    <a:pt x="223" y="0"/>
                  </a:lnTo>
                  <a:lnTo>
                    <a:pt x="10" y="46"/>
                  </a:lnTo>
                  <a:lnTo>
                    <a:pt x="0" y="685"/>
                  </a:lnTo>
                  <a:lnTo>
                    <a:pt x="0" y="695"/>
                  </a:lnTo>
                  <a:lnTo>
                    <a:pt x="218" y="710"/>
                  </a:lnTo>
                  <a:lnTo>
                    <a:pt x="218" y="7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B65EF4A-0150-43ED-AAD9-B0BACEF0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694" y="3862885"/>
              <a:ext cx="261455" cy="907641"/>
            </a:xfrm>
            <a:custGeom>
              <a:avLst/>
              <a:gdLst>
                <a:gd name="T0" fmla="*/ 0 w 193"/>
                <a:gd name="T1" fmla="*/ 660 h 670"/>
                <a:gd name="T2" fmla="*/ 10 w 193"/>
                <a:gd name="T3" fmla="*/ 41 h 670"/>
                <a:gd name="T4" fmla="*/ 193 w 193"/>
                <a:gd name="T5" fmla="*/ 0 h 670"/>
                <a:gd name="T6" fmla="*/ 188 w 193"/>
                <a:gd name="T7" fmla="*/ 670 h 670"/>
                <a:gd name="T8" fmla="*/ 0 w 193"/>
                <a:gd name="T9" fmla="*/ 66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670">
                  <a:moveTo>
                    <a:pt x="0" y="660"/>
                  </a:moveTo>
                  <a:lnTo>
                    <a:pt x="10" y="41"/>
                  </a:lnTo>
                  <a:lnTo>
                    <a:pt x="193" y="0"/>
                  </a:lnTo>
                  <a:lnTo>
                    <a:pt x="188" y="670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9943E70-08A8-4EB9-A574-6A730E180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695" y="3835792"/>
              <a:ext cx="3868991" cy="961829"/>
            </a:xfrm>
            <a:custGeom>
              <a:avLst/>
              <a:gdLst>
                <a:gd name="T0" fmla="*/ 0 w 2856"/>
                <a:gd name="T1" fmla="*/ 710 h 710"/>
                <a:gd name="T2" fmla="*/ 5 w 2856"/>
                <a:gd name="T3" fmla="*/ 0 h 710"/>
                <a:gd name="T4" fmla="*/ 2313 w 2856"/>
                <a:gd name="T5" fmla="*/ 107 h 710"/>
                <a:gd name="T6" fmla="*/ 2856 w 2856"/>
                <a:gd name="T7" fmla="*/ 401 h 710"/>
                <a:gd name="T8" fmla="*/ 2323 w 2856"/>
                <a:gd name="T9" fmla="*/ 680 h 710"/>
                <a:gd name="T10" fmla="*/ 0 w 2856"/>
                <a:gd name="T11" fmla="*/ 710 h 710"/>
                <a:gd name="T12" fmla="*/ 0 w 2856"/>
                <a:gd name="T13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6" h="710">
                  <a:moveTo>
                    <a:pt x="0" y="710"/>
                  </a:moveTo>
                  <a:lnTo>
                    <a:pt x="5" y="0"/>
                  </a:lnTo>
                  <a:lnTo>
                    <a:pt x="2313" y="107"/>
                  </a:lnTo>
                  <a:lnTo>
                    <a:pt x="2856" y="401"/>
                  </a:lnTo>
                  <a:lnTo>
                    <a:pt x="2323" y="680"/>
                  </a:lnTo>
                  <a:lnTo>
                    <a:pt x="0" y="710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F4F8406-80B2-4622-83B4-38B53EE54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016" y="3862885"/>
              <a:ext cx="3806675" cy="914415"/>
            </a:xfrm>
            <a:custGeom>
              <a:avLst/>
              <a:gdLst>
                <a:gd name="T0" fmla="*/ 5 w 2810"/>
                <a:gd name="T1" fmla="*/ 0 h 675"/>
                <a:gd name="T2" fmla="*/ 2293 w 2810"/>
                <a:gd name="T3" fmla="*/ 102 h 675"/>
                <a:gd name="T4" fmla="*/ 2810 w 2810"/>
                <a:gd name="T5" fmla="*/ 381 h 675"/>
                <a:gd name="T6" fmla="*/ 2303 w 2810"/>
                <a:gd name="T7" fmla="*/ 644 h 675"/>
                <a:gd name="T8" fmla="*/ 0 w 2810"/>
                <a:gd name="T9" fmla="*/ 675 h 675"/>
                <a:gd name="T10" fmla="*/ 5 w 2810"/>
                <a:gd name="T11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0" h="675">
                  <a:moveTo>
                    <a:pt x="5" y="0"/>
                  </a:moveTo>
                  <a:lnTo>
                    <a:pt x="2293" y="102"/>
                  </a:lnTo>
                  <a:lnTo>
                    <a:pt x="2810" y="381"/>
                  </a:lnTo>
                  <a:lnTo>
                    <a:pt x="2303" y="644"/>
                  </a:lnTo>
                  <a:lnTo>
                    <a:pt x="0" y="67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A9DA1E8-4FA3-4473-A9A3-00088C34C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41" y="1746862"/>
              <a:ext cx="296677" cy="1071559"/>
            </a:xfrm>
            <a:custGeom>
              <a:avLst/>
              <a:gdLst>
                <a:gd name="T0" fmla="*/ 213 w 219"/>
                <a:gd name="T1" fmla="*/ 675 h 791"/>
                <a:gd name="T2" fmla="*/ 219 w 219"/>
                <a:gd name="T3" fmla="*/ 0 h 791"/>
                <a:gd name="T4" fmla="*/ 11 w 219"/>
                <a:gd name="T5" fmla="*/ 163 h 791"/>
                <a:gd name="T6" fmla="*/ 0 w 219"/>
                <a:gd name="T7" fmla="*/ 791 h 791"/>
                <a:gd name="T8" fmla="*/ 213 w 219"/>
                <a:gd name="T9" fmla="*/ 675 h 791"/>
                <a:gd name="T10" fmla="*/ 213 w 219"/>
                <a:gd name="T11" fmla="*/ 675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791">
                  <a:moveTo>
                    <a:pt x="213" y="675"/>
                  </a:moveTo>
                  <a:lnTo>
                    <a:pt x="219" y="0"/>
                  </a:lnTo>
                  <a:lnTo>
                    <a:pt x="11" y="163"/>
                  </a:lnTo>
                  <a:lnTo>
                    <a:pt x="0" y="791"/>
                  </a:lnTo>
                  <a:lnTo>
                    <a:pt x="213" y="675"/>
                  </a:lnTo>
                  <a:lnTo>
                    <a:pt x="213" y="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7730C6F-18F6-428A-9B08-39B280755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916" y="1788857"/>
              <a:ext cx="253327" cy="995696"/>
            </a:xfrm>
            <a:custGeom>
              <a:avLst/>
              <a:gdLst>
                <a:gd name="T0" fmla="*/ 10 w 187"/>
                <a:gd name="T1" fmla="*/ 142 h 735"/>
                <a:gd name="T2" fmla="*/ 187 w 187"/>
                <a:gd name="T3" fmla="*/ 0 h 735"/>
                <a:gd name="T4" fmla="*/ 182 w 187"/>
                <a:gd name="T5" fmla="*/ 639 h 735"/>
                <a:gd name="T6" fmla="*/ 0 w 187"/>
                <a:gd name="T7" fmla="*/ 735 h 735"/>
                <a:gd name="T8" fmla="*/ 10 w 187"/>
                <a:gd name="T9" fmla="*/ 142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35">
                  <a:moveTo>
                    <a:pt x="10" y="142"/>
                  </a:moveTo>
                  <a:lnTo>
                    <a:pt x="187" y="0"/>
                  </a:lnTo>
                  <a:lnTo>
                    <a:pt x="182" y="639"/>
                  </a:lnTo>
                  <a:lnTo>
                    <a:pt x="0" y="735"/>
                  </a:lnTo>
                  <a:lnTo>
                    <a:pt x="10" y="142"/>
                  </a:lnTo>
                  <a:close/>
                </a:path>
              </a:pathLst>
            </a:custGeom>
            <a:solidFill>
              <a:srgbClr val="E883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63A1BB9-77D2-470F-9917-351CDB198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789" y="1746862"/>
              <a:ext cx="3799902" cy="1272053"/>
            </a:xfrm>
            <a:custGeom>
              <a:avLst/>
              <a:gdLst>
                <a:gd name="T0" fmla="*/ 0 w 2805"/>
                <a:gd name="T1" fmla="*/ 675 h 939"/>
                <a:gd name="T2" fmla="*/ 6 w 2805"/>
                <a:gd name="T3" fmla="*/ 0 h 939"/>
                <a:gd name="T4" fmla="*/ 11 w 2805"/>
                <a:gd name="T5" fmla="*/ 0 h 939"/>
                <a:gd name="T6" fmla="*/ 2273 w 2805"/>
                <a:gd name="T7" fmla="*/ 381 h 939"/>
                <a:gd name="T8" fmla="*/ 2805 w 2805"/>
                <a:gd name="T9" fmla="*/ 731 h 939"/>
                <a:gd name="T10" fmla="*/ 2283 w 2805"/>
                <a:gd name="T11" fmla="*/ 939 h 939"/>
                <a:gd name="T12" fmla="*/ 0 w 2805"/>
                <a:gd name="T13" fmla="*/ 675 h 939"/>
                <a:gd name="T14" fmla="*/ 0 w 2805"/>
                <a:gd name="T15" fmla="*/ 675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5" h="939">
                  <a:moveTo>
                    <a:pt x="0" y="675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2273" y="381"/>
                  </a:lnTo>
                  <a:lnTo>
                    <a:pt x="2805" y="731"/>
                  </a:lnTo>
                  <a:lnTo>
                    <a:pt x="2283" y="939"/>
                  </a:lnTo>
                  <a:lnTo>
                    <a:pt x="0" y="67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5435D16-2860-4778-A600-FEE7BA900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64" y="1767182"/>
              <a:ext cx="3737587" cy="1230057"/>
            </a:xfrm>
            <a:custGeom>
              <a:avLst/>
              <a:gdLst>
                <a:gd name="T0" fmla="*/ 0 w 2759"/>
                <a:gd name="T1" fmla="*/ 650 h 908"/>
                <a:gd name="T2" fmla="*/ 5 w 2759"/>
                <a:gd name="T3" fmla="*/ 0 h 908"/>
                <a:gd name="T4" fmla="*/ 2252 w 2759"/>
                <a:gd name="T5" fmla="*/ 381 h 908"/>
                <a:gd name="T6" fmla="*/ 2759 w 2759"/>
                <a:gd name="T7" fmla="*/ 716 h 908"/>
                <a:gd name="T8" fmla="*/ 2262 w 2759"/>
                <a:gd name="T9" fmla="*/ 908 h 908"/>
                <a:gd name="T10" fmla="*/ 0 w 2759"/>
                <a:gd name="T11" fmla="*/ 65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9" h="908">
                  <a:moveTo>
                    <a:pt x="0" y="650"/>
                  </a:moveTo>
                  <a:lnTo>
                    <a:pt x="5" y="0"/>
                  </a:lnTo>
                  <a:lnTo>
                    <a:pt x="2252" y="381"/>
                  </a:lnTo>
                  <a:lnTo>
                    <a:pt x="2759" y="716"/>
                  </a:lnTo>
                  <a:lnTo>
                    <a:pt x="2262" y="908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F39F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97A618A-FEBC-4CCA-9E89-70FE9FB76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41" y="2661276"/>
              <a:ext cx="3381303" cy="460594"/>
            </a:xfrm>
            <a:custGeom>
              <a:avLst/>
              <a:gdLst>
                <a:gd name="T0" fmla="*/ 213 w 2496"/>
                <a:gd name="T1" fmla="*/ 0 h 340"/>
                <a:gd name="T2" fmla="*/ 0 w 2496"/>
                <a:gd name="T3" fmla="*/ 116 h 340"/>
                <a:gd name="T4" fmla="*/ 2171 w 2496"/>
                <a:gd name="T5" fmla="*/ 340 h 340"/>
                <a:gd name="T6" fmla="*/ 2496 w 2496"/>
                <a:gd name="T7" fmla="*/ 264 h 340"/>
                <a:gd name="T8" fmla="*/ 213 w 2496"/>
                <a:gd name="T9" fmla="*/ 0 h 340"/>
                <a:gd name="T10" fmla="*/ 213 w 2496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6" h="340">
                  <a:moveTo>
                    <a:pt x="213" y="0"/>
                  </a:moveTo>
                  <a:lnTo>
                    <a:pt x="0" y="116"/>
                  </a:lnTo>
                  <a:lnTo>
                    <a:pt x="2171" y="340"/>
                  </a:lnTo>
                  <a:lnTo>
                    <a:pt x="2496" y="264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E883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A216C37-1E7E-48E5-B2E9-6E6042F0A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20" y="2784553"/>
              <a:ext cx="302096" cy="1003825"/>
            </a:xfrm>
            <a:custGeom>
              <a:avLst/>
              <a:gdLst>
                <a:gd name="T0" fmla="*/ 218 w 223"/>
                <a:gd name="T1" fmla="*/ 690 h 741"/>
                <a:gd name="T2" fmla="*/ 223 w 223"/>
                <a:gd name="T3" fmla="*/ 0 h 741"/>
                <a:gd name="T4" fmla="*/ 10 w 223"/>
                <a:gd name="T5" fmla="*/ 102 h 741"/>
                <a:gd name="T6" fmla="*/ 0 w 223"/>
                <a:gd name="T7" fmla="*/ 730 h 741"/>
                <a:gd name="T8" fmla="*/ 5 w 223"/>
                <a:gd name="T9" fmla="*/ 741 h 741"/>
                <a:gd name="T10" fmla="*/ 218 w 223"/>
                <a:gd name="T11" fmla="*/ 690 h 741"/>
                <a:gd name="T12" fmla="*/ 218 w 223"/>
                <a:gd name="T13" fmla="*/ 69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41">
                  <a:moveTo>
                    <a:pt x="218" y="690"/>
                  </a:moveTo>
                  <a:lnTo>
                    <a:pt x="223" y="0"/>
                  </a:lnTo>
                  <a:lnTo>
                    <a:pt x="10" y="102"/>
                  </a:lnTo>
                  <a:lnTo>
                    <a:pt x="0" y="730"/>
                  </a:lnTo>
                  <a:lnTo>
                    <a:pt x="5" y="741"/>
                  </a:lnTo>
                  <a:lnTo>
                    <a:pt x="218" y="690"/>
                  </a:lnTo>
                  <a:lnTo>
                    <a:pt x="218" y="6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A2602E0-7198-42D8-BD10-0B65E1754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41" y="2818420"/>
              <a:ext cx="261455" cy="941509"/>
            </a:xfrm>
            <a:custGeom>
              <a:avLst/>
              <a:gdLst>
                <a:gd name="T0" fmla="*/ 11 w 193"/>
                <a:gd name="T1" fmla="*/ 87 h 695"/>
                <a:gd name="T2" fmla="*/ 193 w 193"/>
                <a:gd name="T3" fmla="*/ 0 h 695"/>
                <a:gd name="T4" fmla="*/ 188 w 193"/>
                <a:gd name="T5" fmla="*/ 655 h 695"/>
                <a:gd name="T6" fmla="*/ 0 w 193"/>
                <a:gd name="T7" fmla="*/ 695 h 695"/>
                <a:gd name="T8" fmla="*/ 11 w 193"/>
                <a:gd name="T9" fmla="*/ 87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695">
                  <a:moveTo>
                    <a:pt x="11" y="87"/>
                  </a:moveTo>
                  <a:lnTo>
                    <a:pt x="193" y="0"/>
                  </a:lnTo>
                  <a:lnTo>
                    <a:pt x="188" y="655"/>
                  </a:lnTo>
                  <a:lnTo>
                    <a:pt x="0" y="695"/>
                  </a:lnTo>
                  <a:lnTo>
                    <a:pt x="11" y="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65ED623-60EA-403C-BEC8-2390547C8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242" y="2784553"/>
              <a:ext cx="3833769" cy="1100007"/>
            </a:xfrm>
            <a:custGeom>
              <a:avLst/>
              <a:gdLst>
                <a:gd name="T0" fmla="*/ 0 w 2830"/>
                <a:gd name="T1" fmla="*/ 690 h 812"/>
                <a:gd name="T2" fmla="*/ 5 w 2830"/>
                <a:gd name="T3" fmla="*/ 0 h 812"/>
                <a:gd name="T4" fmla="*/ 2293 w 2830"/>
                <a:gd name="T5" fmla="*/ 244 h 812"/>
                <a:gd name="T6" fmla="*/ 2830 w 2830"/>
                <a:gd name="T7" fmla="*/ 568 h 812"/>
                <a:gd name="T8" fmla="*/ 2303 w 2830"/>
                <a:gd name="T9" fmla="*/ 812 h 812"/>
                <a:gd name="T10" fmla="*/ 0 w 2830"/>
                <a:gd name="T11" fmla="*/ 690 h 812"/>
                <a:gd name="T12" fmla="*/ 0 w 2830"/>
                <a:gd name="T13" fmla="*/ 69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0" h="812">
                  <a:moveTo>
                    <a:pt x="0" y="690"/>
                  </a:moveTo>
                  <a:lnTo>
                    <a:pt x="5" y="0"/>
                  </a:lnTo>
                  <a:lnTo>
                    <a:pt x="2293" y="244"/>
                  </a:lnTo>
                  <a:lnTo>
                    <a:pt x="2830" y="568"/>
                  </a:lnTo>
                  <a:lnTo>
                    <a:pt x="2303" y="812"/>
                  </a:lnTo>
                  <a:lnTo>
                    <a:pt x="0" y="690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0302286-4223-45C3-9D36-657603658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917" y="2804873"/>
              <a:ext cx="3771453" cy="1058012"/>
            </a:xfrm>
            <a:custGeom>
              <a:avLst/>
              <a:gdLst>
                <a:gd name="T0" fmla="*/ 0 w 2784"/>
                <a:gd name="T1" fmla="*/ 660 h 781"/>
                <a:gd name="T2" fmla="*/ 5 w 2784"/>
                <a:gd name="T3" fmla="*/ 0 h 781"/>
                <a:gd name="T4" fmla="*/ 2272 w 2784"/>
                <a:gd name="T5" fmla="*/ 244 h 781"/>
                <a:gd name="T6" fmla="*/ 2784 w 2784"/>
                <a:gd name="T7" fmla="*/ 548 h 781"/>
                <a:gd name="T8" fmla="*/ 2282 w 2784"/>
                <a:gd name="T9" fmla="*/ 781 h 781"/>
                <a:gd name="T10" fmla="*/ 0 w 2784"/>
                <a:gd name="T11" fmla="*/ 66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4" h="781">
                  <a:moveTo>
                    <a:pt x="0" y="660"/>
                  </a:moveTo>
                  <a:lnTo>
                    <a:pt x="5" y="0"/>
                  </a:lnTo>
                  <a:lnTo>
                    <a:pt x="2272" y="244"/>
                  </a:lnTo>
                  <a:lnTo>
                    <a:pt x="2784" y="548"/>
                  </a:lnTo>
                  <a:lnTo>
                    <a:pt x="2282" y="781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A4EC8FA0-BF46-4CF0-A362-A406B18C4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694" y="3719288"/>
              <a:ext cx="3408397" cy="205913"/>
            </a:xfrm>
            <a:custGeom>
              <a:avLst/>
              <a:gdLst>
                <a:gd name="T0" fmla="*/ 213 w 2516"/>
                <a:gd name="T1" fmla="*/ 0 h 152"/>
                <a:gd name="T2" fmla="*/ 0 w 2516"/>
                <a:gd name="T3" fmla="*/ 51 h 152"/>
                <a:gd name="T4" fmla="*/ 2181 w 2516"/>
                <a:gd name="T5" fmla="*/ 152 h 152"/>
                <a:gd name="T6" fmla="*/ 2191 w 2516"/>
                <a:gd name="T7" fmla="*/ 152 h 152"/>
                <a:gd name="T8" fmla="*/ 2222 w 2516"/>
                <a:gd name="T9" fmla="*/ 152 h 152"/>
                <a:gd name="T10" fmla="*/ 2516 w 2516"/>
                <a:gd name="T11" fmla="*/ 122 h 152"/>
                <a:gd name="T12" fmla="*/ 213 w 2516"/>
                <a:gd name="T13" fmla="*/ 0 h 152"/>
                <a:gd name="T14" fmla="*/ 213 w 2516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6" h="152">
                  <a:moveTo>
                    <a:pt x="213" y="0"/>
                  </a:moveTo>
                  <a:lnTo>
                    <a:pt x="0" y="51"/>
                  </a:lnTo>
                  <a:lnTo>
                    <a:pt x="2181" y="152"/>
                  </a:lnTo>
                  <a:lnTo>
                    <a:pt x="2191" y="152"/>
                  </a:lnTo>
                  <a:lnTo>
                    <a:pt x="2222" y="152"/>
                  </a:lnTo>
                  <a:lnTo>
                    <a:pt x="2516" y="122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4" name="组合 51">
              <a:extLst>
                <a:ext uri="{FF2B5EF4-FFF2-40B4-BE49-F238E27FC236}">
                  <a16:creationId xmlns:a16="http://schemas.microsoft.com/office/drawing/2014/main" id="{EFD9627D-DCA0-4125-AACA-51515E5F4803}"/>
                </a:ext>
              </a:extLst>
            </p:cNvPr>
            <p:cNvGrpSpPr/>
            <p:nvPr/>
          </p:nvGrpSpPr>
          <p:grpSpPr>
            <a:xfrm>
              <a:off x="5670659" y="1760409"/>
              <a:ext cx="1270699" cy="4184633"/>
              <a:chOff x="5403850" y="989013"/>
              <a:chExt cx="1489076" cy="4903788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B665ECF7-3C99-46B5-8B18-D3D8B08D31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99163" y="1101725"/>
                <a:ext cx="846138" cy="4735513"/>
              </a:xfrm>
              <a:custGeom>
                <a:avLst/>
                <a:gdLst>
                  <a:gd name="T0" fmla="*/ 25 w 533"/>
                  <a:gd name="T1" fmla="*/ 224 h 2983"/>
                  <a:gd name="T2" fmla="*/ 0 w 533"/>
                  <a:gd name="T3" fmla="*/ 56 h 2983"/>
                  <a:gd name="T4" fmla="*/ 56 w 533"/>
                  <a:gd name="T5" fmla="*/ 0 h 2983"/>
                  <a:gd name="T6" fmla="*/ 61 w 533"/>
                  <a:gd name="T7" fmla="*/ 26 h 2983"/>
                  <a:gd name="T8" fmla="*/ 91 w 533"/>
                  <a:gd name="T9" fmla="*/ 234 h 2983"/>
                  <a:gd name="T10" fmla="*/ 25 w 533"/>
                  <a:gd name="T11" fmla="*/ 224 h 2983"/>
                  <a:gd name="T12" fmla="*/ 25 w 533"/>
                  <a:gd name="T13" fmla="*/ 224 h 2983"/>
                  <a:gd name="T14" fmla="*/ 25 w 533"/>
                  <a:gd name="T15" fmla="*/ 224 h 2983"/>
                  <a:gd name="T16" fmla="*/ 41 w 533"/>
                  <a:gd name="T17" fmla="*/ 335 h 2983"/>
                  <a:gd name="T18" fmla="*/ 102 w 533"/>
                  <a:gd name="T19" fmla="*/ 279 h 2983"/>
                  <a:gd name="T20" fmla="*/ 102 w 533"/>
                  <a:gd name="T21" fmla="*/ 284 h 2983"/>
                  <a:gd name="T22" fmla="*/ 152 w 533"/>
                  <a:gd name="T23" fmla="*/ 584 h 2983"/>
                  <a:gd name="T24" fmla="*/ 81 w 533"/>
                  <a:gd name="T25" fmla="*/ 579 h 2983"/>
                  <a:gd name="T26" fmla="*/ 81 w 533"/>
                  <a:gd name="T27" fmla="*/ 579 h 2983"/>
                  <a:gd name="T28" fmla="*/ 41 w 533"/>
                  <a:gd name="T29" fmla="*/ 335 h 2983"/>
                  <a:gd name="T30" fmla="*/ 41 w 533"/>
                  <a:gd name="T31" fmla="*/ 335 h 2983"/>
                  <a:gd name="T32" fmla="*/ 157 w 533"/>
                  <a:gd name="T33" fmla="*/ 634 h 2983"/>
                  <a:gd name="T34" fmla="*/ 96 w 533"/>
                  <a:gd name="T35" fmla="*/ 680 h 2983"/>
                  <a:gd name="T36" fmla="*/ 137 w 533"/>
                  <a:gd name="T37" fmla="*/ 939 h 2983"/>
                  <a:gd name="T38" fmla="*/ 208 w 533"/>
                  <a:gd name="T39" fmla="*/ 949 h 2983"/>
                  <a:gd name="T40" fmla="*/ 157 w 533"/>
                  <a:gd name="T41" fmla="*/ 634 h 2983"/>
                  <a:gd name="T42" fmla="*/ 157 w 533"/>
                  <a:gd name="T43" fmla="*/ 634 h 2983"/>
                  <a:gd name="T44" fmla="*/ 157 w 533"/>
                  <a:gd name="T45" fmla="*/ 634 h 2983"/>
                  <a:gd name="T46" fmla="*/ 218 w 533"/>
                  <a:gd name="T47" fmla="*/ 994 h 2983"/>
                  <a:gd name="T48" fmla="*/ 152 w 533"/>
                  <a:gd name="T49" fmla="*/ 1040 h 2983"/>
                  <a:gd name="T50" fmla="*/ 198 w 533"/>
                  <a:gd name="T51" fmla="*/ 1319 h 2983"/>
                  <a:gd name="T52" fmla="*/ 198 w 533"/>
                  <a:gd name="T53" fmla="*/ 1319 h 2983"/>
                  <a:gd name="T54" fmla="*/ 269 w 533"/>
                  <a:gd name="T55" fmla="*/ 1324 h 2983"/>
                  <a:gd name="T56" fmla="*/ 218 w 533"/>
                  <a:gd name="T57" fmla="*/ 994 h 2983"/>
                  <a:gd name="T58" fmla="*/ 218 w 533"/>
                  <a:gd name="T59" fmla="*/ 994 h 2983"/>
                  <a:gd name="T60" fmla="*/ 279 w 533"/>
                  <a:gd name="T61" fmla="*/ 1375 h 2983"/>
                  <a:gd name="T62" fmla="*/ 213 w 533"/>
                  <a:gd name="T63" fmla="*/ 1415 h 2983"/>
                  <a:gd name="T64" fmla="*/ 259 w 533"/>
                  <a:gd name="T65" fmla="*/ 1715 h 2983"/>
                  <a:gd name="T66" fmla="*/ 259 w 533"/>
                  <a:gd name="T67" fmla="*/ 1715 h 2983"/>
                  <a:gd name="T68" fmla="*/ 335 w 533"/>
                  <a:gd name="T69" fmla="*/ 1715 h 2983"/>
                  <a:gd name="T70" fmla="*/ 279 w 533"/>
                  <a:gd name="T71" fmla="*/ 1375 h 2983"/>
                  <a:gd name="T72" fmla="*/ 279 w 533"/>
                  <a:gd name="T73" fmla="*/ 1375 h 2983"/>
                  <a:gd name="T74" fmla="*/ 340 w 533"/>
                  <a:gd name="T75" fmla="*/ 1765 h 2983"/>
                  <a:gd name="T76" fmla="*/ 274 w 533"/>
                  <a:gd name="T77" fmla="*/ 1801 h 2983"/>
                  <a:gd name="T78" fmla="*/ 325 w 533"/>
                  <a:gd name="T79" fmla="*/ 2120 h 2983"/>
                  <a:gd name="T80" fmla="*/ 401 w 533"/>
                  <a:gd name="T81" fmla="*/ 2120 h 2983"/>
                  <a:gd name="T82" fmla="*/ 340 w 533"/>
                  <a:gd name="T83" fmla="*/ 1765 h 2983"/>
                  <a:gd name="T84" fmla="*/ 340 w 533"/>
                  <a:gd name="T85" fmla="*/ 1765 h 2983"/>
                  <a:gd name="T86" fmla="*/ 406 w 533"/>
                  <a:gd name="T87" fmla="*/ 2176 h 2983"/>
                  <a:gd name="T88" fmla="*/ 340 w 533"/>
                  <a:gd name="T89" fmla="*/ 2207 h 2983"/>
                  <a:gd name="T90" fmla="*/ 365 w 533"/>
                  <a:gd name="T91" fmla="*/ 2364 h 2983"/>
                  <a:gd name="T92" fmla="*/ 391 w 533"/>
                  <a:gd name="T93" fmla="*/ 2546 h 2983"/>
                  <a:gd name="T94" fmla="*/ 467 w 533"/>
                  <a:gd name="T95" fmla="*/ 2546 h 2983"/>
                  <a:gd name="T96" fmla="*/ 406 w 533"/>
                  <a:gd name="T97" fmla="*/ 2176 h 2983"/>
                  <a:gd name="T98" fmla="*/ 406 w 533"/>
                  <a:gd name="T99" fmla="*/ 2176 h 2983"/>
                  <a:gd name="T100" fmla="*/ 406 w 533"/>
                  <a:gd name="T101" fmla="*/ 2623 h 2983"/>
                  <a:gd name="T102" fmla="*/ 477 w 533"/>
                  <a:gd name="T103" fmla="*/ 2602 h 2983"/>
                  <a:gd name="T104" fmla="*/ 533 w 533"/>
                  <a:gd name="T105" fmla="*/ 2962 h 2983"/>
                  <a:gd name="T106" fmla="*/ 462 w 533"/>
                  <a:gd name="T107" fmla="*/ 2983 h 2983"/>
                  <a:gd name="T108" fmla="*/ 406 w 533"/>
                  <a:gd name="T109" fmla="*/ 2623 h 2983"/>
                  <a:gd name="T110" fmla="*/ 406 w 533"/>
                  <a:gd name="T111" fmla="*/ 2623 h 2983"/>
                  <a:gd name="T112" fmla="*/ 406 w 533"/>
                  <a:gd name="T113" fmla="*/ 2623 h 2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3" h="2983">
                    <a:moveTo>
                      <a:pt x="25" y="224"/>
                    </a:moveTo>
                    <a:lnTo>
                      <a:pt x="0" y="56"/>
                    </a:lnTo>
                    <a:lnTo>
                      <a:pt x="56" y="0"/>
                    </a:lnTo>
                    <a:lnTo>
                      <a:pt x="61" y="26"/>
                    </a:lnTo>
                    <a:lnTo>
                      <a:pt x="91" y="234"/>
                    </a:lnTo>
                    <a:lnTo>
                      <a:pt x="25" y="224"/>
                    </a:lnTo>
                    <a:lnTo>
                      <a:pt x="25" y="224"/>
                    </a:lnTo>
                    <a:lnTo>
                      <a:pt x="25" y="224"/>
                    </a:lnTo>
                    <a:close/>
                    <a:moveTo>
                      <a:pt x="41" y="335"/>
                    </a:moveTo>
                    <a:lnTo>
                      <a:pt x="102" y="279"/>
                    </a:lnTo>
                    <a:lnTo>
                      <a:pt x="102" y="284"/>
                    </a:lnTo>
                    <a:lnTo>
                      <a:pt x="152" y="584"/>
                    </a:lnTo>
                    <a:lnTo>
                      <a:pt x="81" y="579"/>
                    </a:lnTo>
                    <a:lnTo>
                      <a:pt x="81" y="579"/>
                    </a:lnTo>
                    <a:lnTo>
                      <a:pt x="41" y="335"/>
                    </a:lnTo>
                    <a:lnTo>
                      <a:pt x="41" y="335"/>
                    </a:lnTo>
                    <a:close/>
                    <a:moveTo>
                      <a:pt x="157" y="634"/>
                    </a:moveTo>
                    <a:lnTo>
                      <a:pt x="96" y="680"/>
                    </a:lnTo>
                    <a:lnTo>
                      <a:pt x="137" y="939"/>
                    </a:lnTo>
                    <a:lnTo>
                      <a:pt x="208" y="949"/>
                    </a:lnTo>
                    <a:lnTo>
                      <a:pt x="157" y="634"/>
                    </a:lnTo>
                    <a:lnTo>
                      <a:pt x="157" y="634"/>
                    </a:lnTo>
                    <a:lnTo>
                      <a:pt x="157" y="634"/>
                    </a:lnTo>
                    <a:close/>
                    <a:moveTo>
                      <a:pt x="218" y="994"/>
                    </a:moveTo>
                    <a:lnTo>
                      <a:pt x="152" y="1040"/>
                    </a:lnTo>
                    <a:lnTo>
                      <a:pt x="198" y="1319"/>
                    </a:lnTo>
                    <a:lnTo>
                      <a:pt x="198" y="1319"/>
                    </a:lnTo>
                    <a:lnTo>
                      <a:pt x="269" y="1324"/>
                    </a:lnTo>
                    <a:lnTo>
                      <a:pt x="218" y="994"/>
                    </a:lnTo>
                    <a:lnTo>
                      <a:pt x="218" y="994"/>
                    </a:lnTo>
                    <a:close/>
                    <a:moveTo>
                      <a:pt x="279" y="1375"/>
                    </a:moveTo>
                    <a:lnTo>
                      <a:pt x="213" y="1415"/>
                    </a:lnTo>
                    <a:lnTo>
                      <a:pt x="259" y="1715"/>
                    </a:lnTo>
                    <a:lnTo>
                      <a:pt x="259" y="1715"/>
                    </a:lnTo>
                    <a:lnTo>
                      <a:pt x="335" y="1715"/>
                    </a:lnTo>
                    <a:lnTo>
                      <a:pt x="279" y="1375"/>
                    </a:lnTo>
                    <a:lnTo>
                      <a:pt x="279" y="1375"/>
                    </a:lnTo>
                    <a:close/>
                    <a:moveTo>
                      <a:pt x="340" y="1765"/>
                    </a:moveTo>
                    <a:lnTo>
                      <a:pt x="274" y="1801"/>
                    </a:lnTo>
                    <a:lnTo>
                      <a:pt x="325" y="2120"/>
                    </a:lnTo>
                    <a:lnTo>
                      <a:pt x="401" y="2120"/>
                    </a:lnTo>
                    <a:lnTo>
                      <a:pt x="340" y="1765"/>
                    </a:lnTo>
                    <a:lnTo>
                      <a:pt x="340" y="1765"/>
                    </a:lnTo>
                    <a:close/>
                    <a:moveTo>
                      <a:pt x="406" y="2176"/>
                    </a:moveTo>
                    <a:lnTo>
                      <a:pt x="340" y="2207"/>
                    </a:lnTo>
                    <a:lnTo>
                      <a:pt x="365" y="2364"/>
                    </a:lnTo>
                    <a:lnTo>
                      <a:pt x="391" y="2546"/>
                    </a:lnTo>
                    <a:lnTo>
                      <a:pt x="467" y="2546"/>
                    </a:lnTo>
                    <a:lnTo>
                      <a:pt x="406" y="2176"/>
                    </a:lnTo>
                    <a:lnTo>
                      <a:pt x="406" y="2176"/>
                    </a:lnTo>
                    <a:close/>
                    <a:moveTo>
                      <a:pt x="406" y="2623"/>
                    </a:moveTo>
                    <a:lnTo>
                      <a:pt x="477" y="2602"/>
                    </a:lnTo>
                    <a:lnTo>
                      <a:pt x="533" y="2962"/>
                    </a:lnTo>
                    <a:lnTo>
                      <a:pt x="462" y="2983"/>
                    </a:lnTo>
                    <a:lnTo>
                      <a:pt x="406" y="2623"/>
                    </a:lnTo>
                    <a:lnTo>
                      <a:pt x="406" y="2623"/>
                    </a:lnTo>
                    <a:lnTo>
                      <a:pt x="406" y="262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816B31B1-4396-4D79-9E0E-D8D24AF89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5463" y="1457325"/>
                <a:ext cx="555625" cy="176213"/>
              </a:xfrm>
              <a:custGeom>
                <a:avLst/>
                <a:gdLst>
                  <a:gd name="T0" fmla="*/ 0 w 350"/>
                  <a:gd name="T1" fmla="*/ 0 h 111"/>
                  <a:gd name="T2" fmla="*/ 350 w 350"/>
                  <a:gd name="T3" fmla="*/ 55 h 111"/>
                  <a:gd name="T4" fmla="*/ 289 w 350"/>
                  <a:gd name="T5" fmla="*/ 111 h 111"/>
                  <a:gd name="T6" fmla="*/ 10 w 350"/>
                  <a:gd name="T7" fmla="*/ 65 h 111"/>
                  <a:gd name="T8" fmla="*/ 5 w 350"/>
                  <a:gd name="T9" fmla="*/ 65 h 111"/>
                  <a:gd name="T10" fmla="*/ 0 w 350"/>
                  <a:gd name="T11" fmla="*/ 0 h 111"/>
                  <a:gd name="T12" fmla="*/ 0 w 350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0" h="111">
                    <a:moveTo>
                      <a:pt x="0" y="0"/>
                    </a:moveTo>
                    <a:lnTo>
                      <a:pt x="350" y="55"/>
                    </a:lnTo>
                    <a:lnTo>
                      <a:pt x="289" y="111"/>
                    </a:lnTo>
                    <a:lnTo>
                      <a:pt x="10" y="65"/>
                    </a:lnTo>
                    <a:lnTo>
                      <a:pt x="5" y="6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F36C1F2-EA87-449D-B355-F502D1B9A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4838" y="2036763"/>
                <a:ext cx="563563" cy="144463"/>
              </a:xfrm>
              <a:custGeom>
                <a:avLst/>
                <a:gdLst>
                  <a:gd name="T0" fmla="*/ 0 w 355"/>
                  <a:gd name="T1" fmla="*/ 0 h 91"/>
                  <a:gd name="T2" fmla="*/ 355 w 355"/>
                  <a:gd name="T3" fmla="*/ 45 h 91"/>
                  <a:gd name="T4" fmla="*/ 294 w 355"/>
                  <a:gd name="T5" fmla="*/ 91 h 91"/>
                  <a:gd name="T6" fmla="*/ 10 w 355"/>
                  <a:gd name="T7" fmla="*/ 56 h 91"/>
                  <a:gd name="T8" fmla="*/ 5 w 355"/>
                  <a:gd name="T9" fmla="*/ 56 h 91"/>
                  <a:gd name="T10" fmla="*/ 0 w 355"/>
                  <a:gd name="T11" fmla="*/ 0 h 91"/>
                  <a:gd name="T12" fmla="*/ 0 w 355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91">
                    <a:moveTo>
                      <a:pt x="0" y="0"/>
                    </a:moveTo>
                    <a:lnTo>
                      <a:pt x="355" y="45"/>
                    </a:lnTo>
                    <a:lnTo>
                      <a:pt x="294" y="91"/>
                    </a:lnTo>
                    <a:lnTo>
                      <a:pt x="10" y="56"/>
                    </a:lnTo>
                    <a:lnTo>
                      <a:pt x="5" y="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54E33AE-BF68-449B-8452-137000787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5800" y="2632075"/>
                <a:ext cx="579438" cy="120650"/>
              </a:xfrm>
              <a:custGeom>
                <a:avLst/>
                <a:gdLst>
                  <a:gd name="T0" fmla="*/ 0 w 365"/>
                  <a:gd name="T1" fmla="*/ 0 h 76"/>
                  <a:gd name="T2" fmla="*/ 365 w 365"/>
                  <a:gd name="T3" fmla="*/ 30 h 76"/>
                  <a:gd name="T4" fmla="*/ 299 w 365"/>
                  <a:gd name="T5" fmla="*/ 76 h 76"/>
                  <a:gd name="T6" fmla="*/ 10 w 365"/>
                  <a:gd name="T7" fmla="*/ 51 h 76"/>
                  <a:gd name="T8" fmla="*/ 0 w 365"/>
                  <a:gd name="T9" fmla="*/ 0 h 76"/>
                  <a:gd name="T10" fmla="*/ 0 w 365"/>
                  <a:gd name="T1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5" h="76">
                    <a:moveTo>
                      <a:pt x="0" y="0"/>
                    </a:moveTo>
                    <a:lnTo>
                      <a:pt x="365" y="30"/>
                    </a:lnTo>
                    <a:lnTo>
                      <a:pt x="299" y="76"/>
                    </a:lnTo>
                    <a:lnTo>
                      <a:pt x="10" y="5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19F0525A-C0FB-4F8F-A030-A1676C165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4700" y="3243263"/>
                <a:ext cx="587375" cy="104775"/>
              </a:xfrm>
              <a:custGeom>
                <a:avLst/>
                <a:gdLst>
                  <a:gd name="T0" fmla="*/ 0 w 370"/>
                  <a:gd name="T1" fmla="*/ 0 h 66"/>
                  <a:gd name="T2" fmla="*/ 370 w 370"/>
                  <a:gd name="T3" fmla="*/ 26 h 66"/>
                  <a:gd name="T4" fmla="*/ 304 w 370"/>
                  <a:gd name="T5" fmla="*/ 66 h 66"/>
                  <a:gd name="T6" fmla="*/ 10 w 370"/>
                  <a:gd name="T7" fmla="*/ 46 h 66"/>
                  <a:gd name="T8" fmla="*/ 10 w 370"/>
                  <a:gd name="T9" fmla="*/ 46 h 66"/>
                  <a:gd name="T10" fmla="*/ 0 w 370"/>
                  <a:gd name="T11" fmla="*/ 0 h 66"/>
                  <a:gd name="T12" fmla="*/ 0 w 370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0" h="66">
                    <a:moveTo>
                      <a:pt x="0" y="0"/>
                    </a:moveTo>
                    <a:lnTo>
                      <a:pt x="370" y="26"/>
                    </a:lnTo>
                    <a:lnTo>
                      <a:pt x="304" y="6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9470AED-5D87-4CD8-8A0A-898E5D7E4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1538" y="3895725"/>
                <a:ext cx="587375" cy="65088"/>
              </a:xfrm>
              <a:custGeom>
                <a:avLst/>
                <a:gdLst>
                  <a:gd name="T0" fmla="*/ 370 w 370"/>
                  <a:gd name="T1" fmla="*/ 5 h 41"/>
                  <a:gd name="T2" fmla="*/ 0 w 370"/>
                  <a:gd name="T3" fmla="*/ 0 h 41"/>
                  <a:gd name="T4" fmla="*/ 5 w 370"/>
                  <a:gd name="T5" fmla="*/ 36 h 41"/>
                  <a:gd name="T6" fmla="*/ 304 w 370"/>
                  <a:gd name="T7" fmla="*/ 41 h 41"/>
                  <a:gd name="T8" fmla="*/ 370 w 370"/>
                  <a:gd name="T9" fmla="*/ 5 h 41"/>
                  <a:gd name="T10" fmla="*/ 370 w 370"/>
                  <a:gd name="T11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41">
                    <a:moveTo>
                      <a:pt x="370" y="5"/>
                    </a:moveTo>
                    <a:lnTo>
                      <a:pt x="0" y="0"/>
                    </a:lnTo>
                    <a:lnTo>
                      <a:pt x="5" y="36"/>
                    </a:lnTo>
                    <a:lnTo>
                      <a:pt x="304" y="41"/>
                    </a:lnTo>
                    <a:lnTo>
                      <a:pt x="370" y="5"/>
                    </a:lnTo>
                    <a:lnTo>
                      <a:pt x="370" y="5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F9175C05-34E4-418C-BA1F-ECECD1DFB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375" y="4556125"/>
                <a:ext cx="595313" cy="57150"/>
              </a:xfrm>
              <a:custGeom>
                <a:avLst/>
                <a:gdLst>
                  <a:gd name="T0" fmla="*/ 375 w 375"/>
                  <a:gd name="T1" fmla="*/ 0 h 36"/>
                  <a:gd name="T2" fmla="*/ 0 w 375"/>
                  <a:gd name="T3" fmla="*/ 5 h 36"/>
                  <a:gd name="T4" fmla="*/ 5 w 375"/>
                  <a:gd name="T5" fmla="*/ 36 h 36"/>
                  <a:gd name="T6" fmla="*/ 309 w 375"/>
                  <a:gd name="T7" fmla="*/ 31 h 36"/>
                  <a:gd name="T8" fmla="*/ 375 w 375"/>
                  <a:gd name="T9" fmla="*/ 0 h 36"/>
                  <a:gd name="T10" fmla="*/ 375 w 375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5" h="36">
                    <a:moveTo>
                      <a:pt x="375" y="0"/>
                    </a:moveTo>
                    <a:lnTo>
                      <a:pt x="0" y="5"/>
                    </a:lnTo>
                    <a:lnTo>
                      <a:pt x="5" y="36"/>
                    </a:lnTo>
                    <a:lnTo>
                      <a:pt x="309" y="31"/>
                    </a:lnTo>
                    <a:lnTo>
                      <a:pt x="375" y="0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A35B492-B185-4D39-9F8A-1B2CC57AA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3850" y="989013"/>
                <a:ext cx="781050" cy="4903788"/>
              </a:xfrm>
              <a:custGeom>
                <a:avLst/>
                <a:gdLst>
                  <a:gd name="T0" fmla="*/ 335 w 492"/>
                  <a:gd name="T1" fmla="*/ 2450 h 3089"/>
                  <a:gd name="T2" fmla="*/ 0 w 492"/>
                  <a:gd name="T3" fmla="*/ 66 h 3089"/>
                  <a:gd name="T4" fmla="*/ 0 w 492"/>
                  <a:gd name="T5" fmla="*/ 61 h 3089"/>
                  <a:gd name="T6" fmla="*/ 56 w 492"/>
                  <a:gd name="T7" fmla="*/ 0 h 3089"/>
                  <a:gd name="T8" fmla="*/ 492 w 492"/>
                  <a:gd name="T9" fmla="*/ 3069 h 3089"/>
                  <a:gd name="T10" fmla="*/ 421 w 492"/>
                  <a:gd name="T11" fmla="*/ 3089 h 3089"/>
                  <a:gd name="T12" fmla="*/ 421 w 492"/>
                  <a:gd name="T13" fmla="*/ 3079 h 3089"/>
                  <a:gd name="T14" fmla="*/ 370 w 492"/>
                  <a:gd name="T15" fmla="*/ 2729 h 3089"/>
                  <a:gd name="T16" fmla="*/ 335 w 492"/>
                  <a:gd name="T17" fmla="*/ 2450 h 3089"/>
                  <a:gd name="T18" fmla="*/ 335 w 492"/>
                  <a:gd name="T19" fmla="*/ 2450 h 3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2" h="3089">
                    <a:moveTo>
                      <a:pt x="335" y="2450"/>
                    </a:moveTo>
                    <a:lnTo>
                      <a:pt x="0" y="66"/>
                    </a:lnTo>
                    <a:lnTo>
                      <a:pt x="0" y="61"/>
                    </a:lnTo>
                    <a:lnTo>
                      <a:pt x="56" y="0"/>
                    </a:lnTo>
                    <a:lnTo>
                      <a:pt x="492" y="3069"/>
                    </a:lnTo>
                    <a:lnTo>
                      <a:pt x="421" y="3089"/>
                    </a:lnTo>
                    <a:lnTo>
                      <a:pt x="421" y="3079"/>
                    </a:lnTo>
                    <a:lnTo>
                      <a:pt x="370" y="2729"/>
                    </a:lnTo>
                    <a:lnTo>
                      <a:pt x="335" y="2450"/>
                    </a:lnTo>
                    <a:lnTo>
                      <a:pt x="335" y="245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CC98196A-B3EE-43D6-8B16-0A0B1C359F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2750" y="989013"/>
                <a:ext cx="1400175" cy="4872038"/>
              </a:xfrm>
              <a:custGeom>
                <a:avLst/>
                <a:gdLst>
                  <a:gd name="T0" fmla="*/ 400 w 882"/>
                  <a:gd name="T1" fmla="*/ 76 h 3069"/>
                  <a:gd name="T2" fmla="*/ 380 w 882"/>
                  <a:gd name="T3" fmla="*/ 97 h 3069"/>
                  <a:gd name="T4" fmla="*/ 344 w 882"/>
                  <a:gd name="T5" fmla="*/ 295 h 3069"/>
                  <a:gd name="T6" fmla="*/ 60 w 882"/>
                  <a:gd name="T7" fmla="*/ 249 h 3069"/>
                  <a:gd name="T8" fmla="*/ 0 w 882"/>
                  <a:gd name="T9" fmla="*/ 0 h 3069"/>
                  <a:gd name="T10" fmla="*/ 466 w 882"/>
                  <a:gd name="T11" fmla="*/ 3069 h 3069"/>
                  <a:gd name="T12" fmla="*/ 456 w 882"/>
                  <a:gd name="T13" fmla="*/ 2998 h 3069"/>
                  <a:gd name="T14" fmla="*/ 410 w 882"/>
                  <a:gd name="T15" fmla="*/ 2694 h 3069"/>
                  <a:gd name="T16" fmla="*/ 852 w 882"/>
                  <a:gd name="T17" fmla="*/ 3033 h 3069"/>
                  <a:gd name="T18" fmla="*/ 786 w 882"/>
                  <a:gd name="T19" fmla="*/ 2440 h 3069"/>
                  <a:gd name="T20" fmla="*/ 421 w 882"/>
                  <a:gd name="T21" fmla="*/ 350 h 3069"/>
                  <a:gd name="T22" fmla="*/ 471 w 882"/>
                  <a:gd name="T23" fmla="*/ 655 h 3069"/>
                  <a:gd name="T24" fmla="*/ 400 w 882"/>
                  <a:gd name="T25" fmla="*/ 650 h 3069"/>
                  <a:gd name="T26" fmla="*/ 76 w 882"/>
                  <a:gd name="T27" fmla="*/ 360 h 3069"/>
                  <a:gd name="T28" fmla="*/ 126 w 882"/>
                  <a:gd name="T29" fmla="*/ 716 h 3069"/>
                  <a:gd name="T30" fmla="*/ 476 w 882"/>
                  <a:gd name="T31" fmla="*/ 705 h 3069"/>
                  <a:gd name="T32" fmla="*/ 527 w 882"/>
                  <a:gd name="T33" fmla="*/ 1020 h 3069"/>
                  <a:gd name="T34" fmla="*/ 167 w 882"/>
                  <a:gd name="T35" fmla="*/ 984 h 3069"/>
                  <a:gd name="T36" fmla="*/ 182 w 882"/>
                  <a:gd name="T37" fmla="*/ 1086 h 3069"/>
                  <a:gd name="T38" fmla="*/ 537 w 882"/>
                  <a:gd name="T39" fmla="*/ 1065 h 3069"/>
                  <a:gd name="T40" fmla="*/ 517 w 882"/>
                  <a:gd name="T41" fmla="*/ 1390 h 3069"/>
                  <a:gd name="T42" fmla="*/ 223 w 882"/>
                  <a:gd name="T43" fmla="*/ 1370 h 3069"/>
                  <a:gd name="T44" fmla="*/ 238 w 882"/>
                  <a:gd name="T45" fmla="*/ 1466 h 3069"/>
                  <a:gd name="T46" fmla="*/ 598 w 882"/>
                  <a:gd name="T47" fmla="*/ 1446 h 3069"/>
                  <a:gd name="T48" fmla="*/ 578 w 882"/>
                  <a:gd name="T49" fmla="*/ 1786 h 3069"/>
                  <a:gd name="T50" fmla="*/ 279 w 882"/>
                  <a:gd name="T51" fmla="*/ 1776 h 3069"/>
                  <a:gd name="T52" fmla="*/ 294 w 882"/>
                  <a:gd name="T53" fmla="*/ 1867 h 3069"/>
                  <a:gd name="T54" fmla="*/ 659 w 882"/>
                  <a:gd name="T55" fmla="*/ 1836 h 3069"/>
                  <a:gd name="T56" fmla="*/ 644 w 882"/>
                  <a:gd name="T57" fmla="*/ 2191 h 3069"/>
                  <a:gd name="T58" fmla="*/ 294 w 882"/>
                  <a:gd name="T59" fmla="*/ 1867 h 3069"/>
                  <a:gd name="T60" fmla="*/ 405 w 882"/>
                  <a:gd name="T61" fmla="*/ 2633 h 3069"/>
                  <a:gd name="T62" fmla="*/ 355 w 882"/>
                  <a:gd name="T63" fmla="*/ 2283 h 3069"/>
                  <a:gd name="T64" fmla="*/ 725 w 882"/>
                  <a:gd name="T65" fmla="*/ 2247 h 3069"/>
                  <a:gd name="T66" fmla="*/ 710 w 882"/>
                  <a:gd name="T67" fmla="*/ 2617 h 3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2" h="3069">
                    <a:moveTo>
                      <a:pt x="786" y="2440"/>
                    </a:moveTo>
                    <a:lnTo>
                      <a:pt x="400" y="76"/>
                    </a:lnTo>
                    <a:lnTo>
                      <a:pt x="375" y="71"/>
                    </a:lnTo>
                    <a:lnTo>
                      <a:pt x="380" y="97"/>
                    </a:lnTo>
                    <a:lnTo>
                      <a:pt x="410" y="305"/>
                    </a:lnTo>
                    <a:lnTo>
                      <a:pt x="344" y="295"/>
                    </a:lnTo>
                    <a:lnTo>
                      <a:pt x="344" y="295"/>
                    </a:lnTo>
                    <a:lnTo>
                      <a:pt x="60" y="249"/>
                    </a:lnTo>
                    <a:lnTo>
                      <a:pt x="25" y="5"/>
                    </a:lnTo>
                    <a:lnTo>
                      <a:pt x="0" y="0"/>
                    </a:lnTo>
                    <a:lnTo>
                      <a:pt x="436" y="3069"/>
                    </a:lnTo>
                    <a:lnTo>
                      <a:pt x="466" y="3069"/>
                    </a:lnTo>
                    <a:lnTo>
                      <a:pt x="466" y="3064"/>
                    </a:lnTo>
                    <a:lnTo>
                      <a:pt x="456" y="2998"/>
                    </a:lnTo>
                    <a:lnTo>
                      <a:pt x="415" y="2714"/>
                    </a:lnTo>
                    <a:lnTo>
                      <a:pt x="410" y="2694"/>
                    </a:lnTo>
                    <a:lnTo>
                      <a:pt x="796" y="2673"/>
                    </a:lnTo>
                    <a:lnTo>
                      <a:pt x="852" y="3033"/>
                    </a:lnTo>
                    <a:lnTo>
                      <a:pt x="882" y="3028"/>
                    </a:lnTo>
                    <a:lnTo>
                      <a:pt x="786" y="2440"/>
                    </a:lnTo>
                    <a:close/>
                    <a:moveTo>
                      <a:pt x="71" y="295"/>
                    </a:moveTo>
                    <a:lnTo>
                      <a:pt x="421" y="350"/>
                    </a:lnTo>
                    <a:lnTo>
                      <a:pt x="421" y="355"/>
                    </a:lnTo>
                    <a:lnTo>
                      <a:pt x="471" y="655"/>
                    </a:lnTo>
                    <a:lnTo>
                      <a:pt x="400" y="650"/>
                    </a:lnTo>
                    <a:lnTo>
                      <a:pt x="400" y="650"/>
                    </a:lnTo>
                    <a:lnTo>
                      <a:pt x="111" y="609"/>
                    </a:lnTo>
                    <a:lnTo>
                      <a:pt x="76" y="360"/>
                    </a:lnTo>
                    <a:lnTo>
                      <a:pt x="71" y="295"/>
                    </a:lnTo>
                    <a:close/>
                    <a:moveTo>
                      <a:pt x="126" y="716"/>
                    </a:moveTo>
                    <a:lnTo>
                      <a:pt x="121" y="660"/>
                    </a:lnTo>
                    <a:lnTo>
                      <a:pt x="476" y="705"/>
                    </a:lnTo>
                    <a:lnTo>
                      <a:pt x="476" y="705"/>
                    </a:lnTo>
                    <a:lnTo>
                      <a:pt x="527" y="1020"/>
                    </a:lnTo>
                    <a:lnTo>
                      <a:pt x="456" y="1010"/>
                    </a:lnTo>
                    <a:lnTo>
                      <a:pt x="167" y="984"/>
                    </a:lnTo>
                    <a:lnTo>
                      <a:pt x="126" y="716"/>
                    </a:lnTo>
                    <a:close/>
                    <a:moveTo>
                      <a:pt x="182" y="1086"/>
                    </a:moveTo>
                    <a:lnTo>
                      <a:pt x="172" y="1035"/>
                    </a:lnTo>
                    <a:lnTo>
                      <a:pt x="537" y="1065"/>
                    </a:lnTo>
                    <a:lnTo>
                      <a:pt x="588" y="1395"/>
                    </a:lnTo>
                    <a:lnTo>
                      <a:pt x="517" y="1390"/>
                    </a:lnTo>
                    <a:lnTo>
                      <a:pt x="517" y="1390"/>
                    </a:lnTo>
                    <a:lnTo>
                      <a:pt x="223" y="1370"/>
                    </a:lnTo>
                    <a:lnTo>
                      <a:pt x="182" y="1086"/>
                    </a:lnTo>
                    <a:close/>
                    <a:moveTo>
                      <a:pt x="238" y="1466"/>
                    </a:moveTo>
                    <a:lnTo>
                      <a:pt x="228" y="1420"/>
                    </a:lnTo>
                    <a:lnTo>
                      <a:pt x="598" y="1446"/>
                    </a:lnTo>
                    <a:lnTo>
                      <a:pt x="654" y="1786"/>
                    </a:lnTo>
                    <a:lnTo>
                      <a:pt x="578" y="1786"/>
                    </a:lnTo>
                    <a:lnTo>
                      <a:pt x="578" y="1786"/>
                    </a:lnTo>
                    <a:lnTo>
                      <a:pt x="279" y="1776"/>
                    </a:lnTo>
                    <a:lnTo>
                      <a:pt x="238" y="1466"/>
                    </a:lnTo>
                    <a:close/>
                    <a:moveTo>
                      <a:pt x="294" y="1867"/>
                    </a:moveTo>
                    <a:lnTo>
                      <a:pt x="289" y="1831"/>
                    </a:lnTo>
                    <a:lnTo>
                      <a:pt x="659" y="1836"/>
                    </a:lnTo>
                    <a:lnTo>
                      <a:pt x="720" y="2191"/>
                    </a:lnTo>
                    <a:lnTo>
                      <a:pt x="644" y="2191"/>
                    </a:lnTo>
                    <a:lnTo>
                      <a:pt x="339" y="2196"/>
                    </a:lnTo>
                    <a:lnTo>
                      <a:pt x="294" y="1867"/>
                    </a:lnTo>
                    <a:close/>
                    <a:moveTo>
                      <a:pt x="710" y="2617"/>
                    </a:moveTo>
                    <a:lnTo>
                      <a:pt x="405" y="2633"/>
                    </a:lnTo>
                    <a:lnTo>
                      <a:pt x="375" y="2445"/>
                    </a:lnTo>
                    <a:lnTo>
                      <a:pt x="355" y="2283"/>
                    </a:lnTo>
                    <a:lnTo>
                      <a:pt x="350" y="2252"/>
                    </a:lnTo>
                    <a:lnTo>
                      <a:pt x="725" y="2247"/>
                    </a:lnTo>
                    <a:lnTo>
                      <a:pt x="786" y="2617"/>
                    </a:lnTo>
                    <a:lnTo>
                      <a:pt x="710" y="261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304A412-B069-4B42-BED2-ED050FE0F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3625" y="5232400"/>
                <a:ext cx="612775" cy="65088"/>
              </a:xfrm>
              <a:custGeom>
                <a:avLst/>
                <a:gdLst>
                  <a:gd name="T0" fmla="*/ 386 w 386"/>
                  <a:gd name="T1" fmla="*/ 0 h 41"/>
                  <a:gd name="T2" fmla="*/ 0 w 386"/>
                  <a:gd name="T3" fmla="*/ 21 h 41"/>
                  <a:gd name="T4" fmla="*/ 5 w 386"/>
                  <a:gd name="T5" fmla="*/ 41 h 41"/>
                  <a:gd name="T6" fmla="*/ 315 w 386"/>
                  <a:gd name="T7" fmla="*/ 21 h 41"/>
                  <a:gd name="T8" fmla="*/ 386 w 386"/>
                  <a:gd name="T9" fmla="*/ 0 h 41"/>
                  <a:gd name="T10" fmla="*/ 386 w 386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" h="41">
                    <a:moveTo>
                      <a:pt x="386" y="0"/>
                    </a:moveTo>
                    <a:lnTo>
                      <a:pt x="0" y="21"/>
                    </a:lnTo>
                    <a:lnTo>
                      <a:pt x="5" y="41"/>
                    </a:lnTo>
                    <a:lnTo>
                      <a:pt x="315" y="21"/>
                    </a:lnTo>
                    <a:lnTo>
                      <a:pt x="386" y="0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4507039-28D0-40E2-BBBF-FFC6DCDE9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5795963"/>
                <a:ext cx="160338" cy="41275"/>
              </a:xfrm>
              <a:custGeom>
                <a:avLst/>
                <a:gdLst>
                  <a:gd name="T0" fmla="*/ 101 w 101"/>
                  <a:gd name="T1" fmla="*/ 0 h 26"/>
                  <a:gd name="T2" fmla="*/ 71 w 101"/>
                  <a:gd name="T3" fmla="*/ 5 h 26"/>
                  <a:gd name="T4" fmla="*/ 0 w 101"/>
                  <a:gd name="T5" fmla="*/ 26 h 26"/>
                  <a:gd name="T6" fmla="*/ 45 w 101"/>
                  <a:gd name="T7" fmla="*/ 16 h 26"/>
                  <a:gd name="T8" fmla="*/ 101 w 101"/>
                  <a:gd name="T9" fmla="*/ 0 h 26"/>
                  <a:gd name="T10" fmla="*/ 101 w 101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26">
                    <a:moveTo>
                      <a:pt x="101" y="0"/>
                    </a:moveTo>
                    <a:lnTo>
                      <a:pt x="71" y="5"/>
                    </a:lnTo>
                    <a:lnTo>
                      <a:pt x="0" y="26"/>
                    </a:lnTo>
                    <a:lnTo>
                      <a:pt x="45" y="16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9F72886-2EC2-45FB-97F6-947F3DD6B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2188" y="5861050"/>
                <a:ext cx="160338" cy="31750"/>
              </a:xfrm>
              <a:custGeom>
                <a:avLst/>
                <a:gdLst>
                  <a:gd name="T0" fmla="*/ 101 w 101"/>
                  <a:gd name="T1" fmla="*/ 0 h 20"/>
                  <a:gd name="T2" fmla="*/ 71 w 101"/>
                  <a:gd name="T3" fmla="*/ 0 h 20"/>
                  <a:gd name="T4" fmla="*/ 0 w 101"/>
                  <a:gd name="T5" fmla="*/ 20 h 20"/>
                  <a:gd name="T6" fmla="*/ 50 w 101"/>
                  <a:gd name="T7" fmla="*/ 10 h 20"/>
                  <a:gd name="T8" fmla="*/ 101 w 101"/>
                  <a:gd name="T9" fmla="*/ 0 h 20"/>
                  <a:gd name="T10" fmla="*/ 101 w 10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20">
                    <a:moveTo>
                      <a:pt x="101" y="0"/>
                    </a:moveTo>
                    <a:lnTo>
                      <a:pt x="71" y="0"/>
                    </a:lnTo>
                    <a:lnTo>
                      <a:pt x="0" y="20"/>
                    </a:lnTo>
                    <a:lnTo>
                      <a:pt x="50" y="10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7" name="文本框 64">
            <a:extLst>
              <a:ext uri="{FF2B5EF4-FFF2-40B4-BE49-F238E27FC236}">
                <a16:creationId xmlns:a16="http://schemas.microsoft.com/office/drawing/2014/main" id="{6F63C154-2F05-484D-B5AC-2924A0AA8E61}"/>
              </a:ext>
            </a:extLst>
          </p:cNvPr>
          <p:cNvSpPr txBox="1"/>
          <p:nvPr/>
        </p:nvSpPr>
        <p:spPr>
          <a:xfrm>
            <a:off x="4495386" y="3769091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文本框 65">
            <a:extLst>
              <a:ext uri="{FF2B5EF4-FFF2-40B4-BE49-F238E27FC236}">
                <a16:creationId xmlns:a16="http://schemas.microsoft.com/office/drawing/2014/main" id="{5D599F61-FF19-4A01-976C-8C8D9131BF27}"/>
              </a:ext>
            </a:extLst>
          </p:cNvPr>
          <p:cNvSpPr txBox="1"/>
          <p:nvPr/>
        </p:nvSpPr>
        <p:spPr>
          <a:xfrm>
            <a:off x="4546653" y="476347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文本框 66">
            <a:extLst>
              <a:ext uri="{FF2B5EF4-FFF2-40B4-BE49-F238E27FC236}">
                <a16:creationId xmlns:a16="http://schemas.microsoft.com/office/drawing/2014/main" id="{BEBFB073-223D-4E1E-8CFB-49F7449C1EE1}"/>
              </a:ext>
            </a:extLst>
          </p:cNvPr>
          <p:cNvSpPr txBox="1"/>
          <p:nvPr/>
        </p:nvSpPr>
        <p:spPr>
          <a:xfrm>
            <a:off x="4490339" y="2734779"/>
            <a:ext cx="43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文本框 67">
            <a:extLst>
              <a:ext uri="{FF2B5EF4-FFF2-40B4-BE49-F238E27FC236}">
                <a16:creationId xmlns:a16="http://schemas.microsoft.com/office/drawing/2014/main" id="{E03EA644-B97E-4B98-858E-5B0808D0AC2E}"/>
              </a:ext>
            </a:extLst>
          </p:cNvPr>
          <p:cNvSpPr txBox="1"/>
          <p:nvPr/>
        </p:nvSpPr>
        <p:spPr>
          <a:xfrm flipH="1">
            <a:off x="4430609" y="1654562"/>
            <a:ext cx="34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" name="组合 95">
            <a:extLst>
              <a:ext uri="{FF2B5EF4-FFF2-40B4-BE49-F238E27FC236}">
                <a16:creationId xmlns:a16="http://schemas.microsoft.com/office/drawing/2014/main" id="{313827EA-71BA-466B-9AE5-6327D4A1CCE5}"/>
              </a:ext>
            </a:extLst>
          </p:cNvPr>
          <p:cNvGrpSpPr/>
          <p:nvPr/>
        </p:nvGrpSpPr>
        <p:grpSpPr>
          <a:xfrm>
            <a:off x="832254" y="1517195"/>
            <a:ext cx="3727815" cy="1163486"/>
            <a:chOff x="775788" y="1194144"/>
            <a:chExt cx="3727815" cy="1163486"/>
          </a:xfrm>
        </p:grpSpPr>
        <p:sp>
          <p:nvSpPr>
            <p:cNvPr id="42" name="文本框 2">
              <a:extLst>
                <a:ext uri="{FF2B5EF4-FFF2-40B4-BE49-F238E27FC236}">
                  <a16:creationId xmlns:a16="http://schemas.microsoft.com/office/drawing/2014/main" id="{7873AB1D-C940-4A0F-9B2F-55948EBC1A2F}"/>
                </a:ext>
              </a:extLst>
            </p:cNvPr>
            <p:cNvSpPr txBox="1"/>
            <p:nvPr/>
          </p:nvSpPr>
          <p:spPr>
            <a:xfrm>
              <a:off x="1147304" y="1194144"/>
              <a:ext cx="33562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b="1" dirty="0">
                  <a:solidFill>
                    <a:srgbClr val="C00000"/>
                  </a:solidFill>
                </a:rPr>
                <a:t>Выявление отставаний</a:t>
              </a:r>
              <a:endParaRPr lang="en-US" altLang="zh-CN" b="1" dirty="0">
                <a:solidFill>
                  <a:srgbClr val="C00000"/>
                </a:solidFill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文本框 3">
              <a:extLst>
                <a:ext uri="{FF2B5EF4-FFF2-40B4-BE49-F238E27FC236}">
                  <a16:creationId xmlns:a16="http://schemas.microsoft.com/office/drawing/2014/main" id="{5195914D-DCC1-4C30-8E88-38F6C36C5346}"/>
                </a:ext>
              </a:extLst>
            </p:cNvPr>
            <p:cNvSpPr txBox="1"/>
            <p:nvPr/>
          </p:nvSpPr>
          <p:spPr>
            <a:xfrm>
              <a:off x="1159010" y="1702707"/>
              <a:ext cx="2452418" cy="65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1500"/>
                </a:lnSpc>
                <a:buFont typeface="Wingdings" panose="05000000000000000000" pitchFamily="2" charset="2"/>
                <a:buChar char="§"/>
              </a:pPr>
              <a:r>
                <a:rPr lang="ru-RU" altLang="zh-CN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</a:rPr>
                <a:t>НЕУСПЕВАЕМОСТЬ</a:t>
              </a:r>
            </a:p>
            <a:p>
              <a:pPr marL="171450" indent="-171450">
                <a:lnSpc>
                  <a:spcPts val="1500"/>
                </a:lnSpc>
                <a:buFont typeface="Wingdings" panose="05000000000000000000" pitchFamily="2" charset="2"/>
                <a:buChar char="§"/>
              </a:pPr>
              <a:r>
                <a:rPr lang="ru-RU" altLang="zh-CN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</a:rPr>
                <a:t>НЕУДОВЛЕТВОРИТЕЛЬНЫЕ ОТМЕТКИ</a:t>
              </a:r>
            </a:p>
          </p:txBody>
        </p:sp>
        <p:cxnSp>
          <p:nvCxnSpPr>
            <p:cNvPr id="44" name="直接连接符 5">
              <a:extLst>
                <a:ext uri="{FF2B5EF4-FFF2-40B4-BE49-F238E27FC236}">
                  <a16:creationId xmlns:a16="http://schemas.microsoft.com/office/drawing/2014/main" id="{E1A0B07F-C994-425B-8C07-121F35BE7B1B}"/>
                </a:ext>
              </a:extLst>
            </p:cNvPr>
            <p:cNvCxnSpPr/>
            <p:nvPr/>
          </p:nvCxnSpPr>
          <p:spPr>
            <a:xfrm>
              <a:off x="1213979" y="1595515"/>
              <a:ext cx="23587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54">
              <a:extLst>
                <a:ext uri="{FF2B5EF4-FFF2-40B4-BE49-F238E27FC236}">
                  <a16:creationId xmlns:a16="http://schemas.microsoft.com/office/drawing/2014/main" id="{C5ACA96C-F01B-46DE-A73D-C684ED8031E0}"/>
                </a:ext>
              </a:extLst>
            </p:cNvPr>
            <p:cNvCxnSpPr/>
            <p:nvPr/>
          </p:nvCxnSpPr>
          <p:spPr>
            <a:xfrm>
              <a:off x="1213979" y="1644435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255">
              <a:extLst>
                <a:ext uri="{FF2B5EF4-FFF2-40B4-BE49-F238E27FC236}">
                  <a16:creationId xmlns:a16="http://schemas.microsoft.com/office/drawing/2014/main" id="{C08CFB4C-AE7A-4F25-ADED-9647C39207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788" y="1252537"/>
              <a:ext cx="319760" cy="224831"/>
            </a:xfrm>
            <a:custGeom>
              <a:avLst/>
              <a:gdLst>
                <a:gd name="T0" fmla="*/ 54 w 54"/>
                <a:gd name="T1" fmla="*/ 27 h 38"/>
                <a:gd name="T2" fmla="*/ 44 w 54"/>
                <a:gd name="T3" fmla="*/ 38 h 38"/>
                <a:gd name="T4" fmla="*/ 43 w 54"/>
                <a:gd name="T5" fmla="*/ 38 h 38"/>
                <a:gd name="T6" fmla="*/ 11 w 54"/>
                <a:gd name="T7" fmla="*/ 38 h 38"/>
                <a:gd name="T8" fmla="*/ 11 w 54"/>
                <a:gd name="T9" fmla="*/ 38 h 38"/>
                <a:gd name="T10" fmla="*/ 11 w 54"/>
                <a:gd name="T11" fmla="*/ 38 h 38"/>
                <a:gd name="T12" fmla="*/ 10 w 54"/>
                <a:gd name="T13" fmla="*/ 38 h 38"/>
                <a:gd name="T14" fmla="*/ 0 w 54"/>
                <a:gd name="T15" fmla="*/ 27 h 38"/>
                <a:gd name="T16" fmla="*/ 5 w 54"/>
                <a:gd name="T17" fmla="*/ 18 h 38"/>
                <a:gd name="T18" fmla="*/ 5 w 54"/>
                <a:gd name="T19" fmla="*/ 16 h 38"/>
                <a:gd name="T20" fmla="*/ 12 w 54"/>
                <a:gd name="T21" fmla="*/ 8 h 38"/>
                <a:gd name="T22" fmla="*/ 17 w 54"/>
                <a:gd name="T23" fmla="*/ 10 h 38"/>
                <a:gd name="T24" fmla="*/ 31 w 54"/>
                <a:gd name="T25" fmla="*/ 0 h 38"/>
                <a:gd name="T26" fmla="*/ 48 w 54"/>
                <a:gd name="T27" fmla="*/ 17 h 38"/>
                <a:gd name="T28" fmla="*/ 48 w 54"/>
                <a:gd name="T29" fmla="*/ 18 h 38"/>
                <a:gd name="T30" fmla="*/ 54 w 54"/>
                <a:gd name="T31" fmla="*/ 27 h 38"/>
                <a:gd name="T32" fmla="*/ 20 w 54"/>
                <a:gd name="T33" fmla="*/ 32 h 38"/>
                <a:gd name="T34" fmla="*/ 26 w 54"/>
                <a:gd name="T35" fmla="*/ 29 h 38"/>
                <a:gd name="T36" fmla="*/ 24 w 54"/>
                <a:gd name="T37" fmla="*/ 26 h 38"/>
                <a:gd name="T38" fmla="*/ 20 w 54"/>
                <a:gd name="T39" fmla="*/ 28 h 38"/>
                <a:gd name="T40" fmla="*/ 16 w 54"/>
                <a:gd name="T41" fmla="*/ 25 h 38"/>
                <a:gd name="T42" fmla="*/ 20 w 54"/>
                <a:gd name="T43" fmla="*/ 21 h 38"/>
                <a:gd name="T44" fmla="*/ 36 w 54"/>
                <a:gd name="T45" fmla="*/ 32 h 38"/>
                <a:gd name="T46" fmla="*/ 43 w 54"/>
                <a:gd name="T47" fmla="*/ 25 h 38"/>
                <a:gd name="T48" fmla="*/ 36 w 54"/>
                <a:gd name="T49" fmla="*/ 18 h 38"/>
                <a:gd name="T50" fmla="*/ 29 w 54"/>
                <a:gd name="T51" fmla="*/ 20 h 38"/>
                <a:gd name="T52" fmla="*/ 32 w 54"/>
                <a:gd name="T53" fmla="*/ 23 h 38"/>
                <a:gd name="T54" fmla="*/ 35 w 54"/>
                <a:gd name="T55" fmla="*/ 21 h 38"/>
                <a:gd name="T56" fmla="*/ 39 w 54"/>
                <a:gd name="T57" fmla="*/ 25 h 38"/>
                <a:gd name="T58" fmla="*/ 35 w 54"/>
                <a:gd name="T59" fmla="*/ 28 h 38"/>
                <a:gd name="T60" fmla="*/ 20 w 54"/>
                <a:gd name="T61" fmla="*/ 18 h 38"/>
                <a:gd name="T62" fmla="*/ 12 w 54"/>
                <a:gd name="T63" fmla="*/ 25 h 38"/>
                <a:gd name="T64" fmla="*/ 20 w 54"/>
                <a:gd name="T65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38">
                  <a:moveTo>
                    <a:pt x="54" y="27"/>
                  </a:moveTo>
                  <a:cubicBezTo>
                    <a:pt x="54" y="33"/>
                    <a:pt x="50" y="38"/>
                    <a:pt x="44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4" y="38"/>
                    <a:pt x="0" y="33"/>
                    <a:pt x="0" y="27"/>
                  </a:cubicBezTo>
                  <a:cubicBezTo>
                    <a:pt x="0" y="23"/>
                    <a:pt x="2" y="20"/>
                    <a:pt x="5" y="18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1"/>
                    <a:pt x="8" y="8"/>
                    <a:pt x="12" y="8"/>
                  </a:cubicBezTo>
                  <a:cubicBezTo>
                    <a:pt x="14" y="8"/>
                    <a:pt x="15" y="9"/>
                    <a:pt x="17" y="10"/>
                  </a:cubicBezTo>
                  <a:cubicBezTo>
                    <a:pt x="19" y="4"/>
                    <a:pt x="25" y="0"/>
                    <a:pt x="31" y="0"/>
                  </a:cubicBezTo>
                  <a:cubicBezTo>
                    <a:pt x="40" y="0"/>
                    <a:pt x="48" y="8"/>
                    <a:pt x="48" y="17"/>
                  </a:cubicBezTo>
                  <a:cubicBezTo>
                    <a:pt x="48" y="17"/>
                    <a:pt x="48" y="17"/>
                    <a:pt x="48" y="18"/>
                  </a:cubicBezTo>
                  <a:cubicBezTo>
                    <a:pt x="52" y="19"/>
                    <a:pt x="54" y="23"/>
                    <a:pt x="54" y="27"/>
                  </a:cubicBezTo>
                  <a:close/>
                  <a:moveTo>
                    <a:pt x="20" y="32"/>
                  </a:moveTo>
                  <a:cubicBezTo>
                    <a:pt x="23" y="32"/>
                    <a:pt x="24" y="31"/>
                    <a:pt x="26" y="29"/>
                  </a:cubicBezTo>
                  <a:cubicBezTo>
                    <a:pt x="26" y="28"/>
                    <a:pt x="25" y="27"/>
                    <a:pt x="24" y="26"/>
                  </a:cubicBezTo>
                  <a:cubicBezTo>
                    <a:pt x="23" y="27"/>
                    <a:pt x="22" y="28"/>
                    <a:pt x="20" y="28"/>
                  </a:cubicBezTo>
                  <a:cubicBezTo>
                    <a:pt x="18" y="28"/>
                    <a:pt x="16" y="27"/>
                    <a:pt x="16" y="25"/>
                  </a:cubicBezTo>
                  <a:cubicBezTo>
                    <a:pt x="16" y="23"/>
                    <a:pt x="18" y="21"/>
                    <a:pt x="20" y="21"/>
                  </a:cubicBezTo>
                  <a:cubicBezTo>
                    <a:pt x="26" y="21"/>
                    <a:pt x="27" y="32"/>
                    <a:pt x="36" y="32"/>
                  </a:cubicBezTo>
                  <a:cubicBezTo>
                    <a:pt x="40" y="32"/>
                    <a:pt x="43" y="29"/>
                    <a:pt x="43" y="25"/>
                  </a:cubicBezTo>
                  <a:cubicBezTo>
                    <a:pt x="43" y="20"/>
                    <a:pt x="40" y="18"/>
                    <a:pt x="36" y="18"/>
                  </a:cubicBezTo>
                  <a:cubicBezTo>
                    <a:pt x="33" y="18"/>
                    <a:pt x="31" y="18"/>
                    <a:pt x="29" y="20"/>
                  </a:cubicBezTo>
                  <a:cubicBezTo>
                    <a:pt x="30" y="21"/>
                    <a:pt x="31" y="22"/>
                    <a:pt x="32" y="23"/>
                  </a:cubicBezTo>
                  <a:cubicBezTo>
                    <a:pt x="33" y="22"/>
                    <a:pt x="34" y="21"/>
                    <a:pt x="35" y="21"/>
                  </a:cubicBezTo>
                  <a:cubicBezTo>
                    <a:pt x="37" y="21"/>
                    <a:pt x="39" y="23"/>
                    <a:pt x="39" y="25"/>
                  </a:cubicBezTo>
                  <a:cubicBezTo>
                    <a:pt x="39" y="27"/>
                    <a:pt x="37" y="28"/>
                    <a:pt x="35" y="28"/>
                  </a:cubicBezTo>
                  <a:cubicBezTo>
                    <a:pt x="30" y="28"/>
                    <a:pt x="28" y="18"/>
                    <a:pt x="20" y="18"/>
                  </a:cubicBezTo>
                  <a:cubicBezTo>
                    <a:pt x="16" y="18"/>
                    <a:pt x="12" y="20"/>
                    <a:pt x="12" y="25"/>
                  </a:cubicBezTo>
                  <a:cubicBezTo>
                    <a:pt x="12" y="29"/>
                    <a:pt x="16" y="32"/>
                    <a:pt x="20" y="3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B182DA6-5869-493F-81A3-A6DFDB9AAFB2}"/>
              </a:ext>
            </a:extLst>
          </p:cNvPr>
          <p:cNvGrpSpPr/>
          <p:nvPr/>
        </p:nvGrpSpPr>
        <p:grpSpPr>
          <a:xfrm>
            <a:off x="849367" y="3594417"/>
            <a:ext cx="3704760" cy="1355846"/>
            <a:chOff x="396346" y="3941235"/>
            <a:chExt cx="3704760" cy="1355846"/>
          </a:xfrm>
        </p:grpSpPr>
        <p:sp>
          <p:nvSpPr>
            <p:cNvPr id="48" name="Freeform 143">
              <a:extLst>
                <a:ext uri="{FF2B5EF4-FFF2-40B4-BE49-F238E27FC236}">
                  <a16:creationId xmlns:a16="http://schemas.microsoft.com/office/drawing/2014/main" id="{3FD2181F-ABD7-4176-868C-D51549A1FC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346" y="4034538"/>
              <a:ext cx="326099" cy="211678"/>
            </a:xfrm>
            <a:custGeom>
              <a:avLst/>
              <a:gdLst>
                <a:gd name="T0" fmla="*/ 47 w 48"/>
                <a:gd name="T1" fmla="*/ 17 h 31"/>
                <a:gd name="T2" fmla="*/ 24 w 48"/>
                <a:gd name="T3" fmla="*/ 31 h 31"/>
                <a:gd name="T4" fmla="*/ 0 w 48"/>
                <a:gd name="T5" fmla="*/ 17 h 31"/>
                <a:gd name="T6" fmla="*/ 0 w 48"/>
                <a:gd name="T7" fmla="*/ 15 h 31"/>
                <a:gd name="T8" fmla="*/ 0 w 48"/>
                <a:gd name="T9" fmla="*/ 14 h 31"/>
                <a:gd name="T10" fmla="*/ 24 w 48"/>
                <a:gd name="T11" fmla="*/ 0 h 31"/>
                <a:gd name="T12" fmla="*/ 47 w 48"/>
                <a:gd name="T13" fmla="*/ 14 h 31"/>
                <a:gd name="T14" fmla="*/ 48 w 48"/>
                <a:gd name="T15" fmla="*/ 15 h 31"/>
                <a:gd name="T16" fmla="*/ 47 w 48"/>
                <a:gd name="T17" fmla="*/ 17 h 31"/>
                <a:gd name="T18" fmla="*/ 34 w 48"/>
                <a:gd name="T19" fmla="*/ 6 h 31"/>
                <a:gd name="T20" fmla="*/ 36 w 48"/>
                <a:gd name="T21" fmla="*/ 12 h 31"/>
                <a:gd name="T22" fmla="*/ 24 w 48"/>
                <a:gd name="T23" fmla="*/ 24 h 31"/>
                <a:gd name="T24" fmla="*/ 12 w 48"/>
                <a:gd name="T25" fmla="*/ 12 h 31"/>
                <a:gd name="T26" fmla="*/ 13 w 48"/>
                <a:gd name="T27" fmla="*/ 6 h 31"/>
                <a:gd name="T28" fmla="*/ 3 w 48"/>
                <a:gd name="T29" fmla="*/ 15 h 31"/>
                <a:gd name="T30" fmla="*/ 24 w 48"/>
                <a:gd name="T31" fmla="*/ 27 h 31"/>
                <a:gd name="T32" fmla="*/ 44 w 48"/>
                <a:gd name="T33" fmla="*/ 15 h 31"/>
                <a:gd name="T34" fmla="*/ 34 w 48"/>
                <a:gd name="T35" fmla="*/ 6 h 31"/>
                <a:gd name="T36" fmla="*/ 24 w 48"/>
                <a:gd name="T37" fmla="*/ 4 h 31"/>
                <a:gd name="T38" fmla="*/ 15 w 48"/>
                <a:gd name="T39" fmla="*/ 12 h 31"/>
                <a:gd name="T40" fmla="*/ 17 w 48"/>
                <a:gd name="T41" fmla="*/ 13 h 31"/>
                <a:gd name="T42" fmla="*/ 18 w 48"/>
                <a:gd name="T43" fmla="*/ 12 h 31"/>
                <a:gd name="T44" fmla="*/ 24 w 48"/>
                <a:gd name="T45" fmla="*/ 6 h 31"/>
                <a:gd name="T46" fmla="*/ 25 w 48"/>
                <a:gd name="T47" fmla="*/ 5 h 31"/>
                <a:gd name="T48" fmla="*/ 24 w 48"/>
                <a:gd name="T4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1">
                  <a:moveTo>
                    <a:pt x="47" y="17"/>
                  </a:moveTo>
                  <a:cubicBezTo>
                    <a:pt x="42" y="25"/>
                    <a:pt x="33" y="31"/>
                    <a:pt x="24" y="31"/>
                  </a:cubicBezTo>
                  <a:cubicBezTo>
                    <a:pt x="14" y="31"/>
                    <a:pt x="5" y="25"/>
                    <a:pt x="0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5" y="5"/>
                    <a:pt x="14" y="0"/>
                    <a:pt x="24" y="0"/>
                  </a:cubicBezTo>
                  <a:cubicBezTo>
                    <a:pt x="33" y="0"/>
                    <a:pt x="42" y="5"/>
                    <a:pt x="47" y="14"/>
                  </a:cubicBezTo>
                  <a:cubicBezTo>
                    <a:pt x="47" y="14"/>
                    <a:pt x="48" y="15"/>
                    <a:pt x="48" y="15"/>
                  </a:cubicBezTo>
                  <a:cubicBezTo>
                    <a:pt x="48" y="16"/>
                    <a:pt x="47" y="17"/>
                    <a:pt x="47" y="17"/>
                  </a:cubicBezTo>
                  <a:close/>
                  <a:moveTo>
                    <a:pt x="34" y="6"/>
                  </a:moveTo>
                  <a:cubicBezTo>
                    <a:pt x="35" y="8"/>
                    <a:pt x="36" y="10"/>
                    <a:pt x="36" y="12"/>
                  </a:cubicBezTo>
                  <a:cubicBezTo>
                    <a:pt x="36" y="19"/>
                    <a:pt x="30" y="24"/>
                    <a:pt x="24" y="24"/>
                  </a:cubicBezTo>
                  <a:cubicBezTo>
                    <a:pt x="17" y="24"/>
                    <a:pt x="12" y="19"/>
                    <a:pt x="12" y="12"/>
                  </a:cubicBezTo>
                  <a:cubicBezTo>
                    <a:pt x="12" y="10"/>
                    <a:pt x="12" y="8"/>
                    <a:pt x="13" y="6"/>
                  </a:cubicBezTo>
                  <a:cubicBezTo>
                    <a:pt x="9" y="8"/>
                    <a:pt x="6" y="11"/>
                    <a:pt x="3" y="15"/>
                  </a:cubicBezTo>
                  <a:cubicBezTo>
                    <a:pt x="8" y="22"/>
                    <a:pt x="15" y="27"/>
                    <a:pt x="24" y="27"/>
                  </a:cubicBezTo>
                  <a:cubicBezTo>
                    <a:pt x="32" y="27"/>
                    <a:pt x="40" y="22"/>
                    <a:pt x="44" y="15"/>
                  </a:cubicBezTo>
                  <a:cubicBezTo>
                    <a:pt x="42" y="11"/>
                    <a:pt x="38" y="8"/>
                    <a:pt x="34" y="6"/>
                  </a:cubicBezTo>
                  <a:close/>
                  <a:moveTo>
                    <a:pt x="24" y="4"/>
                  </a:moveTo>
                  <a:cubicBezTo>
                    <a:pt x="19" y="4"/>
                    <a:pt x="15" y="7"/>
                    <a:pt x="15" y="12"/>
                  </a:cubicBezTo>
                  <a:cubicBezTo>
                    <a:pt x="15" y="13"/>
                    <a:pt x="16" y="13"/>
                    <a:pt x="17" y="13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8" y="9"/>
                    <a:pt x="21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5" y="4"/>
                    <a:pt x="24" y="4"/>
                    <a:pt x="24" y="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" name="组合 95">
              <a:extLst>
                <a:ext uri="{FF2B5EF4-FFF2-40B4-BE49-F238E27FC236}">
                  <a16:creationId xmlns:a16="http://schemas.microsoft.com/office/drawing/2014/main" id="{DB1B8F9D-1EE3-49FD-BF17-ABC84054BA1B}"/>
                </a:ext>
              </a:extLst>
            </p:cNvPr>
            <p:cNvGrpSpPr/>
            <p:nvPr/>
          </p:nvGrpSpPr>
          <p:grpSpPr>
            <a:xfrm>
              <a:off x="744807" y="3941235"/>
              <a:ext cx="3356299" cy="1355846"/>
              <a:chOff x="1147304" y="1194144"/>
              <a:chExt cx="3356299" cy="1355846"/>
            </a:xfrm>
          </p:grpSpPr>
          <p:sp>
            <p:nvSpPr>
              <p:cNvPr id="50" name="文本框 2">
                <a:extLst>
                  <a:ext uri="{FF2B5EF4-FFF2-40B4-BE49-F238E27FC236}">
                    <a16:creationId xmlns:a16="http://schemas.microsoft.com/office/drawing/2014/main" id="{D08EC400-4009-42ED-B79D-014E341DD4D1}"/>
                  </a:ext>
                </a:extLst>
              </p:cNvPr>
              <p:cNvSpPr txBox="1"/>
              <p:nvPr/>
            </p:nvSpPr>
            <p:spPr>
              <a:xfrm>
                <a:off x="1147304" y="1194144"/>
                <a:ext cx="33562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b="1" dirty="0">
                    <a:solidFill>
                      <a:srgbClr val="C00000"/>
                    </a:solidFill>
                  </a:rPr>
                  <a:t>Рефлексия учителя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文本框 3">
                <a:extLst>
                  <a:ext uri="{FF2B5EF4-FFF2-40B4-BE49-F238E27FC236}">
                    <a16:creationId xmlns:a16="http://schemas.microsoft.com/office/drawing/2014/main" id="{2C686C20-97E2-48DA-8C2B-C0867A9CE23B}"/>
                  </a:ext>
                </a:extLst>
              </p:cNvPr>
              <p:cNvSpPr txBox="1"/>
              <p:nvPr/>
            </p:nvSpPr>
            <p:spPr>
              <a:xfrm>
                <a:off x="1159010" y="1702707"/>
                <a:ext cx="2721956" cy="847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ts val="1500"/>
                  </a:lnSpc>
                  <a:buFont typeface="Arial" panose="020B0604020202020204" pitchFamily="34" charset="0"/>
                  <a:buChar char="•"/>
                </a:pPr>
                <a:r>
                  <a:rPr lang="ru-RU" altLang="zh-CN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</a:rPr>
                  <a:t>НЕДОСТАТКИ В РАБОТЕ УЧИТЕЛЯ -  ПРОБЕЛЫ В ЗНАНИЯХ ШКОЛЬНИКОВ</a:t>
                </a:r>
              </a:p>
              <a:p>
                <a:pPr marL="171450" indent="-171450">
                  <a:lnSpc>
                    <a:spcPts val="1500"/>
                  </a:lnSpc>
                  <a:buFont typeface="Arial" panose="020B0604020202020204" pitchFamily="34" charset="0"/>
                  <a:buChar char="•"/>
                </a:pPr>
                <a:r>
                  <a:rPr lang="ru-RU" altLang="zh-CN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</a:rPr>
                  <a:t>ДЕСТРУКТИВНЫЕ МЕТОДИКИ </a:t>
                </a:r>
              </a:p>
            </p:txBody>
          </p:sp>
          <p:cxnSp>
            <p:nvCxnSpPr>
              <p:cNvPr id="52" name="直接连接符 5">
                <a:extLst>
                  <a:ext uri="{FF2B5EF4-FFF2-40B4-BE49-F238E27FC236}">
                    <a16:creationId xmlns:a16="http://schemas.microsoft.com/office/drawing/2014/main" id="{6AD38E5E-C3DD-414B-B149-141ADCE41E29}"/>
                  </a:ext>
                </a:extLst>
              </p:cNvPr>
              <p:cNvCxnSpPr/>
              <p:nvPr/>
            </p:nvCxnSpPr>
            <p:spPr>
              <a:xfrm>
                <a:off x="1213979" y="1595515"/>
                <a:ext cx="235878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4">
                <a:extLst>
                  <a:ext uri="{FF2B5EF4-FFF2-40B4-BE49-F238E27FC236}">
                    <a16:creationId xmlns:a16="http://schemas.microsoft.com/office/drawing/2014/main" id="{89222F01-02A2-400B-AA06-D83CC8F20B9C}"/>
                  </a:ext>
                </a:extLst>
              </p:cNvPr>
              <p:cNvCxnSpPr/>
              <p:nvPr/>
            </p:nvCxnSpPr>
            <p:spPr>
              <a:xfrm>
                <a:off x="1213979" y="1644435"/>
                <a:ext cx="81752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CDAA599-3E00-4138-B8FE-428542FEEF2A}"/>
              </a:ext>
            </a:extLst>
          </p:cNvPr>
          <p:cNvGrpSpPr/>
          <p:nvPr/>
        </p:nvGrpSpPr>
        <p:grpSpPr>
          <a:xfrm>
            <a:off x="8041615" y="2766860"/>
            <a:ext cx="3868991" cy="1163486"/>
            <a:chOff x="8291800" y="1588248"/>
            <a:chExt cx="3680436" cy="1163486"/>
          </a:xfrm>
        </p:grpSpPr>
        <p:sp>
          <p:nvSpPr>
            <p:cNvPr id="55" name="Freeform 163">
              <a:extLst>
                <a:ext uri="{FF2B5EF4-FFF2-40B4-BE49-F238E27FC236}">
                  <a16:creationId xmlns:a16="http://schemas.microsoft.com/office/drawing/2014/main" id="{9F33B3F8-9BD7-4EDB-8FC8-8F54766354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1800" y="1653289"/>
              <a:ext cx="298748" cy="230613"/>
            </a:xfrm>
            <a:custGeom>
              <a:avLst/>
              <a:gdLst>
                <a:gd name="T0" fmla="*/ 38 w 48"/>
                <a:gd name="T1" fmla="*/ 30 h 37"/>
                <a:gd name="T2" fmla="*/ 30 w 48"/>
                <a:gd name="T3" fmla="*/ 37 h 37"/>
                <a:gd name="T4" fmla="*/ 8 w 48"/>
                <a:gd name="T5" fmla="*/ 37 h 37"/>
                <a:gd name="T6" fmla="*/ 0 w 48"/>
                <a:gd name="T7" fmla="*/ 30 h 37"/>
                <a:gd name="T8" fmla="*/ 0 w 48"/>
                <a:gd name="T9" fmla="*/ 7 h 37"/>
                <a:gd name="T10" fmla="*/ 8 w 48"/>
                <a:gd name="T11" fmla="*/ 0 h 37"/>
                <a:gd name="T12" fmla="*/ 30 w 48"/>
                <a:gd name="T13" fmla="*/ 0 h 37"/>
                <a:gd name="T14" fmla="*/ 33 w 48"/>
                <a:gd name="T15" fmla="*/ 0 h 37"/>
                <a:gd name="T16" fmla="*/ 34 w 48"/>
                <a:gd name="T17" fmla="*/ 1 h 37"/>
                <a:gd name="T18" fmla="*/ 34 w 48"/>
                <a:gd name="T19" fmla="*/ 2 h 37"/>
                <a:gd name="T20" fmla="*/ 32 w 48"/>
                <a:gd name="T21" fmla="*/ 3 h 37"/>
                <a:gd name="T22" fmla="*/ 31 w 48"/>
                <a:gd name="T23" fmla="*/ 3 h 37"/>
                <a:gd name="T24" fmla="*/ 30 w 48"/>
                <a:gd name="T25" fmla="*/ 3 h 37"/>
                <a:gd name="T26" fmla="*/ 8 w 48"/>
                <a:gd name="T27" fmla="*/ 3 h 37"/>
                <a:gd name="T28" fmla="*/ 4 w 48"/>
                <a:gd name="T29" fmla="*/ 7 h 37"/>
                <a:gd name="T30" fmla="*/ 4 w 48"/>
                <a:gd name="T31" fmla="*/ 30 h 37"/>
                <a:gd name="T32" fmla="*/ 8 w 48"/>
                <a:gd name="T33" fmla="*/ 34 h 37"/>
                <a:gd name="T34" fmla="*/ 30 w 48"/>
                <a:gd name="T35" fmla="*/ 34 h 37"/>
                <a:gd name="T36" fmla="*/ 34 w 48"/>
                <a:gd name="T37" fmla="*/ 30 h 37"/>
                <a:gd name="T38" fmla="*/ 34 w 48"/>
                <a:gd name="T39" fmla="*/ 26 h 37"/>
                <a:gd name="T40" fmla="*/ 35 w 48"/>
                <a:gd name="T41" fmla="*/ 26 h 37"/>
                <a:gd name="T42" fmla="*/ 36 w 48"/>
                <a:gd name="T43" fmla="*/ 24 h 37"/>
                <a:gd name="T44" fmla="*/ 37 w 48"/>
                <a:gd name="T45" fmla="*/ 24 h 37"/>
                <a:gd name="T46" fmla="*/ 38 w 48"/>
                <a:gd name="T47" fmla="*/ 25 h 37"/>
                <a:gd name="T48" fmla="*/ 38 w 48"/>
                <a:gd name="T49" fmla="*/ 30 h 37"/>
                <a:gd name="T50" fmla="*/ 43 w 48"/>
                <a:gd name="T51" fmla="*/ 13 h 37"/>
                <a:gd name="T52" fmla="*/ 25 w 48"/>
                <a:gd name="T53" fmla="*/ 31 h 37"/>
                <a:gd name="T54" fmla="*/ 17 w 48"/>
                <a:gd name="T55" fmla="*/ 31 h 37"/>
                <a:gd name="T56" fmla="*/ 17 w 48"/>
                <a:gd name="T57" fmla="*/ 23 h 37"/>
                <a:gd name="T58" fmla="*/ 35 w 48"/>
                <a:gd name="T59" fmla="*/ 5 h 37"/>
                <a:gd name="T60" fmla="*/ 43 w 48"/>
                <a:gd name="T61" fmla="*/ 13 h 37"/>
                <a:gd name="T62" fmla="*/ 27 w 48"/>
                <a:gd name="T63" fmla="*/ 25 h 37"/>
                <a:gd name="T64" fmla="*/ 23 w 48"/>
                <a:gd name="T65" fmla="*/ 21 h 37"/>
                <a:gd name="T66" fmla="*/ 20 w 48"/>
                <a:gd name="T67" fmla="*/ 24 h 37"/>
                <a:gd name="T68" fmla="*/ 20 w 48"/>
                <a:gd name="T69" fmla="*/ 25 h 37"/>
                <a:gd name="T70" fmla="*/ 22 w 48"/>
                <a:gd name="T71" fmla="*/ 25 h 37"/>
                <a:gd name="T72" fmla="*/ 22 w 48"/>
                <a:gd name="T73" fmla="*/ 28 h 37"/>
                <a:gd name="T74" fmla="*/ 24 w 48"/>
                <a:gd name="T75" fmla="*/ 28 h 37"/>
                <a:gd name="T76" fmla="*/ 27 w 48"/>
                <a:gd name="T77" fmla="*/ 25 h 37"/>
                <a:gd name="T78" fmla="*/ 35 w 48"/>
                <a:gd name="T79" fmla="*/ 9 h 37"/>
                <a:gd name="T80" fmla="*/ 25 w 48"/>
                <a:gd name="T81" fmla="*/ 18 h 37"/>
                <a:gd name="T82" fmla="*/ 25 w 48"/>
                <a:gd name="T83" fmla="*/ 19 h 37"/>
                <a:gd name="T84" fmla="*/ 26 w 48"/>
                <a:gd name="T85" fmla="*/ 19 h 37"/>
                <a:gd name="T86" fmla="*/ 36 w 48"/>
                <a:gd name="T87" fmla="*/ 10 h 37"/>
                <a:gd name="T88" fmla="*/ 36 w 48"/>
                <a:gd name="T89" fmla="*/ 9 h 37"/>
                <a:gd name="T90" fmla="*/ 35 w 48"/>
                <a:gd name="T91" fmla="*/ 9 h 37"/>
                <a:gd name="T92" fmla="*/ 45 w 48"/>
                <a:gd name="T93" fmla="*/ 11 h 37"/>
                <a:gd name="T94" fmla="*/ 37 w 48"/>
                <a:gd name="T95" fmla="*/ 3 h 37"/>
                <a:gd name="T96" fmla="*/ 39 w 48"/>
                <a:gd name="T97" fmla="*/ 1 h 37"/>
                <a:gd name="T98" fmla="*/ 43 w 48"/>
                <a:gd name="T99" fmla="*/ 1 h 37"/>
                <a:gd name="T100" fmla="*/ 47 w 48"/>
                <a:gd name="T101" fmla="*/ 5 h 37"/>
                <a:gd name="T102" fmla="*/ 47 w 48"/>
                <a:gd name="T103" fmla="*/ 8 h 37"/>
                <a:gd name="T104" fmla="*/ 45 w 48"/>
                <a:gd name="T10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7">
                  <a:moveTo>
                    <a:pt x="38" y="30"/>
                  </a:moveTo>
                  <a:cubicBezTo>
                    <a:pt x="38" y="34"/>
                    <a:pt x="34" y="37"/>
                    <a:pt x="30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4" y="37"/>
                    <a:pt x="0" y="34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5"/>
                    <a:pt x="4" y="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6" y="34"/>
                    <a:pt x="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3" y="34"/>
                    <a:pt x="34" y="32"/>
                    <a:pt x="34" y="3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4"/>
                    <a:pt x="38" y="24"/>
                    <a:pt x="38" y="25"/>
                  </a:cubicBezTo>
                  <a:lnTo>
                    <a:pt x="38" y="30"/>
                  </a:lnTo>
                  <a:close/>
                  <a:moveTo>
                    <a:pt x="43" y="1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43" y="13"/>
                  </a:lnTo>
                  <a:close/>
                  <a:moveTo>
                    <a:pt x="27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7" y="25"/>
                  </a:lnTo>
                  <a:close/>
                  <a:moveTo>
                    <a:pt x="35" y="9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8"/>
                    <a:pt x="35" y="8"/>
                    <a:pt x="35" y="9"/>
                  </a:cubicBezTo>
                  <a:close/>
                  <a:moveTo>
                    <a:pt x="45" y="11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2" y="0"/>
                    <a:pt x="43" y="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7"/>
                    <a:pt x="47" y="8"/>
                  </a:cubicBezTo>
                  <a:lnTo>
                    <a:pt x="45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组合 95">
              <a:extLst>
                <a:ext uri="{FF2B5EF4-FFF2-40B4-BE49-F238E27FC236}">
                  <a16:creationId xmlns:a16="http://schemas.microsoft.com/office/drawing/2014/main" id="{268D137A-10A3-408B-B966-275BFA56B8F0}"/>
                </a:ext>
              </a:extLst>
            </p:cNvPr>
            <p:cNvGrpSpPr/>
            <p:nvPr/>
          </p:nvGrpSpPr>
          <p:grpSpPr>
            <a:xfrm>
              <a:off x="8615937" y="1588248"/>
              <a:ext cx="3356299" cy="1163486"/>
              <a:chOff x="1147304" y="1194144"/>
              <a:chExt cx="3356299" cy="1163486"/>
            </a:xfrm>
          </p:grpSpPr>
          <p:sp>
            <p:nvSpPr>
              <p:cNvPr id="57" name="文本框 2">
                <a:extLst>
                  <a:ext uri="{FF2B5EF4-FFF2-40B4-BE49-F238E27FC236}">
                    <a16:creationId xmlns:a16="http://schemas.microsoft.com/office/drawing/2014/main" id="{BEDCD33D-1AD4-4542-8BA9-2EB86C8DB919}"/>
                  </a:ext>
                </a:extLst>
              </p:cNvPr>
              <p:cNvSpPr txBox="1"/>
              <p:nvPr/>
            </p:nvSpPr>
            <p:spPr>
              <a:xfrm>
                <a:off x="1147304" y="1194144"/>
                <a:ext cx="33562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b="1" dirty="0">
                    <a:solidFill>
                      <a:srgbClr val="C00000"/>
                    </a:solidFill>
                  </a:rPr>
                  <a:t>Аффективно-смысловые аспекты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文本框 3">
                <a:extLst>
                  <a:ext uri="{FF2B5EF4-FFF2-40B4-BE49-F238E27FC236}">
                    <a16:creationId xmlns:a16="http://schemas.microsoft.com/office/drawing/2014/main" id="{CAA3CDAF-740C-4422-9D9B-A3BD26F98C4D}"/>
                  </a:ext>
                </a:extLst>
              </p:cNvPr>
              <p:cNvSpPr txBox="1"/>
              <p:nvPr/>
            </p:nvSpPr>
            <p:spPr>
              <a:xfrm>
                <a:off x="1159010" y="1702707"/>
                <a:ext cx="3177828" cy="65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ts val="1500"/>
                  </a:lnSpc>
                  <a:buFont typeface="Arial" panose="020B0604020202020204" pitchFamily="34" charset="0"/>
                  <a:buChar char="•"/>
                </a:pPr>
                <a:r>
                  <a:rPr lang="ru-RU" altLang="zh-CN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</a:rPr>
                  <a:t>СНИЖЕНИЕ ИНТЕРЕСА</a:t>
                </a:r>
              </a:p>
              <a:p>
                <a:pPr marL="171450" indent="-171450">
                  <a:lnSpc>
                    <a:spcPts val="1500"/>
                  </a:lnSpc>
                  <a:buFont typeface="Arial" panose="020B0604020202020204" pitchFamily="34" charset="0"/>
                  <a:buChar char="•"/>
                </a:pPr>
                <a:r>
                  <a:rPr lang="ru-RU" altLang="zh-CN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</a:rPr>
                  <a:t>НЕЖЕЛАНИЕ ПРЕДПРИНИМАТЬ  УСИЛИЯ </a:t>
                </a:r>
              </a:p>
            </p:txBody>
          </p:sp>
          <p:cxnSp>
            <p:nvCxnSpPr>
              <p:cNvPr id="59" name="直接连接符 5">
                <a:extLst>
                  <a:ext uri="{FF2B5EF4-FFF2-40B4-BE49-F238E27FC236}">
                    <a16:creationId xmlns:a16="http://schemas.microsoft.com/office/drawing/2014/main" id="{45EF1AF7-8F70-4C06-BFA4-166825FF126F}"/>
                  </a:ext>
                </a:extLst>
              </p:cNvPr>
              <p:cNvCxnSpPr/>
              <p:nvPr/>
            </p:nvCxnSpPr>
            <p:spPr>
              <a:xfrm>
                <a:off x="1213979" y="1595515"/>
                <a:ext cx="235878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4">
                <a:extLst>
                  <a:ext uri="{FF2B5EF4-FFF2-40B4-BE49-F238E27FC236}">
                    <a16:creationId xmlns:a16="http://schemas.microsoft.com/office/drawing/2014/main" id="{EA20918F-637C-4448-9B1E-C08D61FC369B}"/>
                  </a:ext>
                </a:extLst>
              </p:cNvPr>
              <p:cNvCxnSpPr/>
              <p:nvPr/>
            </p:nvCxnSpPr>
            <p:spPr>
              <a:xfrm>
                <a:off x="1213979" y="1644435"/>
                <a:ext cx="81752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C8AA11C-5231-414A-A894-4CACC83DB636}"/>
              </a:ext>
            </a:extLst>
          </p:cNvPr>
          <p:cNvGrpSpPr/>
          <p:nvPr/>
        </p:nvGrpSpPr>
        <p:grpSpPr>
          <a:xfrm>
            <a:off x="8061935" y="4481739"/>
            <a:ext cx="3754034" cy="1355846"/>
            <a:chOff x="8626931" y="3945670"/>
            <a:chExt cx="3754034" cy="1355846"/>
          </a:xfrm>
        </p:grpSpPr>
        <p:sp>
          <p:nvSpPr>
            <p:cNvPr id="62" name="Freeform 315">
              <a:extLst>
                <a:ext uri="{FF2B5EF4-FFF2-40B4-BE49-F238E27FC236}">
                  <a16:creationId xmlns:a16="http://schemas.microsoft.com/office/drawing/2014/main" id="{7D6452B2-8EBE-4344-927B-9E2A4C72D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6931" y="4023855"/>
              <a:ext cx="236393" cy="236393"/>
            </a:xfrm>
            <a:custGeom>
              <a:avLst/>
              <a:gdLst>
                <a:gd name="T0" fmla="*/ 41 w 41"/>
                <a:gd name="T1" fmla="*/ 34 h 41"/>
                <a:gd name="T2" fmla="*/ 33 w 41"/>
                <a:gd name="T3" fmla="*/ 41 h 41"/>
                <a:gd name="T4" fmla="*/ 8 w 41"/>
                <a:gd name="T5" fmla="*/ 41 h 41"/>
                <a:gd name="T6" fmla="*/ 0 w 41"/>
                <a:gd name="T7" fmla="*/ 34 h 41"/>
                <a:gd name="T8" fmla="*/ 0 w 41"/>
                <a:gd name="T9" fmla="*/ 8 h 41"/>
                <a:gd name="T10" fmla="*/ 8 w 41"/>
                <a:gd name="T11" fmla="*/ 0 h 41"/>
                <a:gd name="T12" fmla="*/ 33 w 41"/>
                <a:gd name="T13" fmla="*/ 0 h 41"/>
                <a:gd name="T14" fmla="*/ 41 w 41"/>
                <a:gd name="T15" fmla="*/ 8 h 41"/>
                <a:gd name="T16" fmla="*/ 41 w 41"/>
                <a:gd name="T17" fmla="*/ 34 h 41"/>
                <a:gd name="T18" fmla="*/ 29 w 41"/>
                <a:gd name="T19" fmla="*/ 20 h 41"/>
                <a:gd name="T20" fmla="*/ 21 w 41"/>
                <a:gd name="T21" fmla="*/ 12 h 41"/>
                <a:gd name="T22" fmla="*/ 7 w 41"/>
                <a:gd name="T23" fmla="*/ 27 h 41"/>
                <a:gd name="T24" fmla="*/ 7 w 41"/>
                <a:gd name="T25" fmla="*/ 34 h 41"/>
                <a:gd name="T26" fmla="*/ 15 w 41"/>
                <a:gd name="T27" fmla="*/ 34 h 41"/>
                <a:gd name="T28" fmla="*/ 29 w 41"/>
                <a:gd name="T29" fmla="*/ 20 h 41"/>
                <a:gd name="T30" fmla="*/ 15 w 41"/>
                <a:gd name="T31" fmla="*/ 30 h 41"/>
                <a:gd name="T32" fmla="*/ 14 w 41"/>
                <a:gd name="T33" fmla="*/ 32 h 41"/>
                <a:gd name="T34" fmla="*/ 12 w 41"/>
                <a:gd name="T35" fmla="*/ 32 h 41"/>
                <a:gd name="T36" fmla="*/ 12 w 41"/>
                <a:gd name="T37" fmla="*/ 29 h 41"/>
                <a:gd name="T38" fmla="*/ 9 w 41"/>
                <a:gd name="T39" fmla="*/ 29 h 41"/>
                <a:gd name="T40" fmla="*/ 9 w 41"/>
                <a:gd name="T41" fmla="*/ 28 h 41"/>
                <a:gd name="T42" fmla="*/ 11 w 41"/>
                <a:gd name="T43" fmla="*/ 26 h 41"/>
                <a:gd name="T44" fmla="*/ 15 w 41"/>
                <a:gd name="T45" fmla="*/ 30 h 41"/>
                <a:gd name="T46" fmla="*/ 22 w 41"/>
                <a:gd name="T47" fmla="*/ 17 h 41"/>
                <a:gd name="T48" fmla="*/ 14 w 41"/>
                <a:gd name="T49" fmla="*/ 24 h 41"/>
                <a:gd name="T50" fmla="*/ 13 w 41"/>
                <a:gd name="T51" fmla="*/ 25 h 41"/>
                <a:gd name="T52" fmla="*/ 13 w 41"/>
                <a:gd name="T53" fmla="*/ 24 h 41"/>
                <a:gd name="T54" fmla="*/ 21 w 41"/>
                <a:gd name="T55" fmla="*/ 16 h 41"/>
                <a:gd name="T56" fmla="*/ 22 w 41"/>
                <a:gd name="T57" fmla="*/ 16 h 41"/>
                <a:gd name="T58" fmla="*/ 22 w 41"/>
                <a:gd name="T59" fmla="*/ 17 h 41"/>
                <a:gd name="T60" fmla="*/ 33 w 41"/>
                <a:gd name="T61" fmla="*/ 16 h 41"/>
                <a:gd name="T62" fmla="*/ 33 w 41"/>
                <a:gd name="T63" fmla="*/ 12 h 41"/>
                <a:gd name="T64" fmla="*/ 29 w 41"/>
                <a:gd name="T65" fmla="*/ 8 h 41"/>
                <a:gd name="T66" fmla="*/ 26 w 41"/>
                <a:gd name="T67" fmla="*/ 8 h 41"/>
                <a:gd name="T68" fmla="*/ 23 w 41"/>
                <a:gd name="T69" fmla="*/ 10 h 41"/>
                <a:gd name="T70" fmla="*/ 31 w 41"/>
                <a:gd name="T71" fmla="*/ 18 h 41"/>
                <a:gd name="T72" fmla="*/ 33 w 41"/>
                <a:gd name="T73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" h="41">
                  <a:moveTo>
                    <a:pt x="41" y="34"/>
                  </a:moveTo>
                  <a:cubicBezTo>
                    <a:pt x="41" y="38"/>
                    <a:pt x="38" y="41"/>
                    <a:pt x="33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1"/>
                    <a:pt x="0" y="38"/>
                    <a:pt x="0" y="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41" y="4"/>
                    <a:pt x="41" y="8"/>
                  </a:cubicBezTo>
                  <a:lnTo>
                    <a:pt x="41" y="34"/>
                  </a:lnTo>
                  <a:close/>
                  <a:moveTo>
                    <a:pt x="29" y="20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5" y="34"/>
                    <a:pt x="15" y="34"/>
                    <a:pt x="15" y="34"/>
                  </a:cubicBezTo>
                  <a:lnTo>
                    <a:pt x="29" y="20"/>
                  </a:lnTo>
                  <a:close/>
                  <a:moveTo>
                    <a:pt x="15" y="30"/>
                  </a:moveTo>
                  <a:cubicBezTo>
                    <a:pt x="14" y="32"/>
                    <a:pt x="14" y="32"/>
                    <a:pt x="14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5" y="30"/>
                  </a:lnTo>
                  <a:close/>
                  <a:moveTo>
                    <a:pt x="22" y="17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7"/>
                  </a:cubicBezTo>
                  <a:close/>
                  <a:moveTo>
                    <a:pt x="33" y="16"/>
                  </a:moveTo>
                  <a:cubicBezTo>
                    <a:pt x="34" y="15"/>
                    <a:pt x="34" y="13"/>
                    <a:pt x="33" y="12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7"/>
                    <a:pt x="27" y="7"/>
                    <a:pt x="26" y="8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18"/>
                    <a:pt x="31" y="18"/>
                    <a:pt x="31" y="18"/>
                  </a:cubicBezTo>
                  <a:lnTo>
                    <a:pt x="33" y="1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组合 95">
              <a:extLst>
                <a:ext uri="{FF2B5EF4-FFF2-40B4-BE49-F238E27FC236}">
                  <a16:creationId xmlns:a16="http://schemas.microsoft.com/office/drawing/2014/main" id="{10F63077-4C0E-486E-9B28-0485F3C67F44}"/>
                </a:ext>
              </a:extLst>
            </p:cNvPr>
            <p:cNvGrpSpPr/>
            <p:nvPr/>
          </p:nvGrpSpPr>
          <p:grpSpPr>
            <a:xfrm>
              <a:off x="8943995" y="3945670"/>
              <a:ext cx="3436970" cy="1355846"/>
              <a:chOff x="1147304" y="1194144"/>
              <a:chExt cx="3436970" cy="1355846"/>
            </a:xfrm>
          </p:grpSpPr>
          <p:sp>
            <p:nvSpPr>
              <p:cNvPr id="64" name="文本框 2">
                <a:extLst>
                  <a:ext uri="{FF2B5EF4-FFF2-40B4-BE49-F238E27FC236}">
                    <a16:creationId xmlns:a16="http://schemas.microsoft.com/office/drawing/2014/main" id="{823A89FB-4AC2-4D13-870E-36D140040BE2}"/>
                  </a:ext>
                </a:extLst>
              </p:cNvPr>
              <p:cNvSpPr txBox="1"/>
              <p:nvPr/>
            </p:nvSpPr>
            <p:spPr>
              <a:xfrm>
                <a:off x="1147304" y="1194144"/>
                <a:ext cx="33562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b="1" dirty="0">
                    <a:solidFill>
                      <a:srgbClr val="C00000"/>
                    </a:solidFill>
                  </a:rPr>
                  <a:t>Ментальные организаторы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文本框 3">
                <a:extLst>
                  <a:ext uri="{FF2B5EF4-FFF2-40B4-BE49-F238E27FC236}">
                    <a16:creationId xmlns:a16="http://schemas.microsoft.com/office/drawing/2014/main" id="{513FB17C-D2E8-4498-BC62-1FD76537CFA6}"/>
                  </a:ext>
                </a:extLst>
              </p:cNvPr>
              <p:cNvSpPr txBox="1"/>
              <p:nvPr/>
            </p:nvSpPr>
            <p:spPr>
              <a:xfrm>
                <a:off x="1159010" y="1702707"/>
                <a:ext cx="3425264" cy="847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ts val="1500"/>
                  </a:lnSpc>
                  <a:buFont typeface="Arial" panose="020B0604020202020204" pitchFamily="34" charset="0"/>
                  <a:buChar char="•"/>
                </a:pPr>
                <a:r>
                  <a:rPr lang="ru-RU" altLang="zh-CN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</a:rPr>
                  <a:t>КАРТЫ НАБЛЮДЕНИЙ</a:t>
                </a:r>
              </a:p>
              <a:p>
                <a:pPr marL="171450" indent="-171450">
                  <a:lnSpc>
                    <a:spcPts val="1500"/>
                  </a:lnSpc>
                  <a:buFont typeface="Arial" panose="020B0604020202020204" pitchFamily="34" charset="0"/>
                  <a:buChar char="•"/>
                </a:pPr>
                <a:r>
                  <a:rPr lang="ru-RU" altLang="zh-CN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</a:rPr>
                  <a:t>ЧЕК-ЛИСТЫ</a:t>
                </a:r>
              </a:p>
              <a:p>
                <a:pPr marL="171450" indent="-171450">
                  <a:lnSpc>
                    <a:spcPts val="1500"/>
                  </a:lnSpc>
                  <a:buFont typeface="Arial" panose="020B0604020202020204" pitchFamily="34" charset="0"/>
                  <a:buChar char="•"/>
                </a:pPr>
                <a:r>
                  <a:rPr lang="ru-RU" altLang="zh-CN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</a:rPr>
                  <a:t>ДИАГНОСТИЧЕСКИЕ ТАБЛИЦЫ И СХЕМЫ</a:t>
                </a:r>
              </a:p>
            </p:txBody>
          </p:sp>
          <p:cxnSp>
            <p:nvCxnSpPr>
              <p:cNvPr id="66" name="直接连接符 5">
                <a:extLst>
                  <a:ext uri="{FF2B5EF4-FFF2-40B4-BE49-F238E27FC236}">
                    <a16:creationId xmlns:a16="http://schemas.microsoft.com/office/drawing/2014/main" id="{E0B28BCD-A70E-47D4-B76A-2888B014837E}"/>
                  </a:ext>
                </a:extLst>
              </p:cNvPr>
              <p:cNvCxnSpPr/>
              <p:nvPr/>
            </p:nvCxnSpPr>
            <p:spPr>
              <a:xfrm>
                <a:off x="1213979" y="1595515"/>
                <a:ext cx="235878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54">
                <a:extLst>
                  <a:ext uri="{FF2B5EF4-FFF2-40B4-BE49-F238E27FC236}">
                    <a16:creationId xmlns:a16="http://schemas.microsoft.com/office/drawing/2014/main" id="{B8D6057C-EA27-4EFA-8A8B-F0558FD2C256}"/>
                  </a:ext>
                </a:extLst>
              </p:cNvPr>
              <p:cNvCxnSpPr/>
              <p:nvPr/>
            </p:nvCxnSpPr>
            <p:spPr>
              <a:xfrm>
                <a:off x="1213979" y="1644435"/>
                <a:ext cx="81752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A168241D-753F-48BD-804F-676056ACAC68}"/>
              </a:ext>
            </a:extLst>
          </p:cNvPr>
          <p:cNvCxnSpPr/>
          <p:nvPr/>
        </p:nvCxnSpPr>
        <p:spPr>
          <a:xfrm>
            <a:off x="54595" y="729000"/>
            <a:ext cx="1199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1C28E00F-77EC-44BA-9766-EC11D76E45F3}"/>
              </a:ext>
            </a:extLst>
          </p:cNvPr>
          <p:cNvSpPr/>
          <p:nvPr/>
        </p:nvSpPr>
        <p:spPr>
          <a:xfrm>
            <a:off x="54953" y="279000"/>
            <a:ext cx="450000" cy="3255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06E1B9B-2ECE-4CC6-93D0-A0BF7D7F01D4}"/>
              </a:ext>
            </a:extLst>
          </p:cNvPr>
          <p:cNvSpPr txBox="1"/>
          <p:nvPr/>
        </p:nvSpPr>
        <p:spPr>
          <a:xfrm>
            <a:off x="525906" y="185841"/>
            <a:ext cx="1021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Педагогическая диагностика трудностей освоения ООП</a:t>
            </a:r>
          </a:p>
        </p:txBody>
      </p:sp>
    </p:spTree>
    <p:extLst>
      <p:ext uri="{BB962C8B-B14F-4D97-AF65-F5344CB8AC3E}">
        <p14:creationId xmlns:p14="http://schemas.microsoft.com/office/powerpoint/2010/main" val="327468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0D809-C867-46DB-90E8-F019F546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DFE37D-0696-4062-AFFC-B5F574B14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381418" cy="3716663"/>
          </a:xfr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0DC926-ACBF-4E6B-88E6-DF91BFBCD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828" y="328701"/>
            <a:ext cx="1526634" cy="23737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62D13-B3A0-4622-A678-A17D2B7DDE26}"/>
              </a:ext>
            </a:extLst>
          </p:cNvPr>
          <p:cNvSpPr txBox="1"/>
          <p:nvPr/>
        </p:nvSpPr>
        <p:spPr>
          <a:xfrm>
            <a:off x="201000" y="3924000"/>
            <a:ext cx="4810619" cy="223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наиболее существенные знания и умения я стремлюсь преподать своим ученикам?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я могу выяснить, научились ли они этому?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я могу помочь им учиться лучше?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CF8E33-A0A2-4DB4-9DC2-D88470DD0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694" y="0"/>
            <a:ext cx="4124348" cy="468842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D617C8-7714-4166-ACB6-EBCE787FB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000" y="3586165"/>
            <a:ext cx="4394348" cy="321518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5066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EAAE2-B4D4-481B-BDEA-8593FEF0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B539AC-1F28-45B7-A9A4-FB578AC8F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6"/>
            <a:ext cx="7086000" cy="3596502"/>
          </a:xfrm>
          <a:ln>
            <a:solidFill>
              <a:schemeClr val="accent3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3B2204-17BF-46EF-A373-82424BCE9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230" y="1944000"/>
            <a:ext cx="8717758" cy="4776651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BF7645E6-E6BF-466E-BE8D-F06D2E6CE95A}"/>
              </a:ext>
            </a:extLst>
          </p:cNvPr>
          <p:cNvSpPr/>
          <p:nvPr/>
        </p:nvSpPr>
        <p:spPr>
          <a:xfrm>
            <a:off x="1911000" y="2054388"/>
            <a:ext cx="1215000" cy="5196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11A075-EDFF-4790-926C-5A8E15DCD9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01" y="3911408"/>
            <a:ext cx="237064" cy="3108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98B34F-19F7-430C-965C-D8176189E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01" y="4689000"/>
            <a:ext cx="237064" cy="3108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740394-99D7-40C9-AC1D-51D090F65B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01" y="5311180"/>
            <a:ext cx="237064" cy="3108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7EC72F-EB46-47F3-AAB6-5683511EFE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01" y="5719904"/>
            <a:ext cx="237064" cy="3108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C10964-FBCB-4A28-B9C4-B82CD40AB5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01" y="6303365"/>
            <a:ext cx="237064" cy="3108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2281B1-6F33-4A22-A39A-A8344C030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187" y="212251"/>
            <a:ext cx="4609878" cy="288071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9201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45A1B56A-D0E4-4C85-9076-C130438E8606}"/>
              </a:ext>
            </a:extLst>
          </p:cNvPr>
          <p:cNvSpPr/>
          <p:nvPr/>
        </p:nvSpPr>
        <p:spPr>
          <a:xfrm rot="8100000">
            <a:off x="4438896" y="203514"/>
            <a:ext cx="1940792" cy="1820868"/>
          </a:xfrm>
          <a:custGeom>
            <a:avLst/>
            <a:gdLst>
              <a:gd name="connsiteX0" fmla="*/ 0 w 1940792"/>
              <a:gd name="connsiteY0" fmla="*/ 1021302 h 1820868"/>
              <a:gd name="connsiteX1" fmla="*/ 1021303 w 1940792"/>
              <a:gd name="connsiteY1" fmla="*/ 0 h 1820868"/>
              <a:gd name="connsiteX2" fmla="*/ 1075456 w 1940792"/>
              <a:gd name="connsiteY2" fmla="*/ 48947 h 1820868"/>
              <a:gd name="connsiteX3" fmla="*/ 1870385 w 1940792"/>
              <a:gd name="connsiteY3" fmla="*/ 375157 h 1820868"/>
              <a:gd name="connsiteX4" fmla="*/ 1940792 w 1940792"/>
              <a:gd name="connsiteY4" fmla="*/ 378518 h 1820868"/>
              <a:gd name="connsiteX5" fmla="*/ 1940792 w 1940792"/>
              <a:gd name="connsiteY5" fmla="*/ 1820868 h 1820868"/>
              <a:gd name="connsiteX6" fmla="*/ 1732132 w 1940792"/>
              <a:gd name="connsiteY6" fmla="*/ 1810907 h 1820868"/>
              <a:gd name="connsiteX7" fmla="*/ 51989 w 1940792"/>
              <a:gd name="connsiteY7" fmla="*/ 1070728 h 1820868"/>
              <a:gd name="connsiteX8" fmla="*/ 0 w 1940792"/>
              <a:gd name="connsiteY8" fmla="*/ 1021302 h 182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0792" h="1820868">
                <a:moveTo>
                  <a:pt x="0" y="1021302"/>
                </a:moveTo>
                <a:lnTo>
                  <a:pt x="1021303" y="0"/>
                </a:lnTo>
                <a:lnTo>
                  <a:pt x="1075456" y="48947"/>
                </a:lnTo>
                <a:cubicBezTo>
                  <a:pt x="1308763" y="239236"/>
                  <a:pt x="1586407" y="347972"/>
                  <a:pt x="1870385" y="375157"/>
                </a:cubicBezTo>
                <a:lnTo>
                  <a:pt x="1940792" y="378518"/>
                </a:lnTo>
                <a:lnTo>
                  <a:pt x="1940792" y="1820868"/>
                </a:lnTo>
                <a:lnTo>
                  <a:pt x="1732132" y="1810907"/>
                </a:lnTo>
                <a:cubicBezTo>
                  <a:pt x="1125683" y="1752853"/>
                  <a:pt x="533886" y="1506127"/>
                  <a:pt x="51989" y="1070728"/>
                </a:cubicBezTo>
                <a:lnTo>
                  <a:pt x="0" y="10213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5786CC31-A5A8-42EE-8FD9-65F1B6B76C70}"/>
              </a:ext>
            </a:extLst>
          </p:cNvPr>
          <p:cNvSpPr/>
          <p:nvPr/>
        </p:nvSpPr>
        <p:spPr>
          <a:xfrm rot="8100000">
            <a:off x="5869850" y="144694"/>
            <a:ext cx="1820535" cy="1933798"/>
          </a:xfrm>
          <a:custGeom>
            <a:avLst/>
            <a:gdLst>
              <a:gd name="connsiteX0" fmla="*/ 799232 w 1820535"/>
              <a:gd name="connsiteY0" fmla="*/ 1933798 h 1933798"/>
              <a:gd name="connsiteX1" fmla="*/ 749807 w 1820535"/>
              <a:gd name="connsiteY1" fmla="*/ 1881808 h 1933798"/>
              <a:gd name="connsiteX2" fmla="*/ 9628 w 1820535"/>
              <a:gd name="connsiteY2" fmla="*/ 201665 h 1933798"/>
              <a:gd name="connsiteX3" fmla="*/ 0 w 1820535"/>
              <a:gd name="connsiteY3" fmla="*/ 0 h 1933798"/>
              <a:gd name="connsiteX4" fmla="*/ 1442350 w 1820535"/>
              <a:gd name="connsiteY4" fmla="*/ 0 h 1933798"/>
              <a:gd name="connsiteX5" fmla="*/ 1445378 w 1820535"/>
              <a:gd name="connsiteY5" fmla="*/ 63412 h 1933798"/>
              <a:gd name="connsiteX6" fmla="*/ 1771588 w 1820535"/>
              <a:gd name="connsiteY6" fmla="*/ 858342 h 1933798"/>
              <a:gd name="connsiteX7" fmla="*/ 1820535 w 1820535"/>
              <a:gd name="connsiteY7" fmla="*/ 912495 h 1933798"/>
              <a:gd name="connsiteX8" fmla="*/ 799232 w 1820535"/>
              <a:gd name="connsiteY8" fmla="*/ 1933798 h 193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535" h="1933798">
                <a:moveTo>
                  <a:pt x="799232" y="1933798"/>
                </a:moveTo>
                <a:lnTo>
                  <a:pt x="749807" y="1881808"/>
                </a:lnTo>
                <a:cubicBezTo>
                  <a:pt x="314408" y="1399911"/>
                  <a:pt x="67682" y="808115"/>
                  <a:pt x="9628" y="201665"/>
                </a:cubicBezTo>
                <a:lnTo>
                  <a:pt x="0" y="0"/>
                </a:lnTo>
                <a:lnTo>
                  <a:pt x="1442350" y="0"/>
                </a:lnTo>
                <a:lnTo>
                  <a:pt x="1445378" y="63412"/>
                </a:lnTo>
                <a:cubicBezTo>
                  <a:pt x="1472562" y="347390"/>
                  <a:pt x="1581298" y="625034"/>
                  <a:pt x="1771588" y="858342"/>
                </a:cubicBezTo>
                <a:lnTo>
                  <a:pt x="1820535" y="912495"/>
                </a:lnTo>
                <a:lnTo>
                  <a:pt x="799232" y="19337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0F464169-078F-461A-9029-CF609A162B9F}"/>
              </a:ext>
            </a:extLst>
          </p:cNvPr>
          <p:cNvSpPr/>
          <p:nvPr/>
        </p:nvSpPr>
        <p:spPr>
          <a:xfrm rot="8100000">
            <a:off x="7348875" y="1623718"/>
            <a:ext cx="1820533" cy="1933794"/>
          </a:xfrm>
          <a:custGeom>
            <a:avLst/>
            <a:gdLst>
              <a:gd name="connsiteX0" fmla="*/ 0 w 1820533"/>
              <a:gd name="connsiteY0" fmla="*/ 1933794 h 1933794"/>
              <a:gd name="connsiteX1" fmla="*/ 9628 w 1820533"/>
              <a:gd name="connsiteY1" fmla="*/ 1732131 h 1933794"/>
              <a:gd name="connsiteX2" fmla="*/ 749807 w 1820533"/>
              <a:gd name="connsiteY2" fmla="*/ 51988 h 1933794"/>
              <a:gd name="connsiteX3" fmla="*/ 799231 w 1820533"/>
              <a:gd name="connsiteY3" fmla="*/ 0 h 1933794"/>
              <a:gd name="connsiteX4" fmla="*/ 1820533 w 1820533"/>
              <a:gd name="connsiteY4" fmla="*/ 1021303 h 1933794"/>
              <a:gd name="connsiteX5" fmla="*/ 1771588 w 1820533"/>
              <a:gd name="connsiteY5" fmla="*/ 1075455 h 1933794"/>
              <a:gd name="connsiteX6" fmla="*/ 1445378 w 1820533"/>
              <a:gd name="connsiteY6" fmla="*/ 1870384 h 1933794"/>
              <a:gd name="connsiteX7" fmla="*/ 1442350 w 1820533"/>
              <a:gd name="connsiteY7" fmla="*/ 1933794 h 1933794"/>
              <a:gd name="connsiteX8" fmla="*/ 0 w 1820533"/>
              <a:gd name="connsiteY8" fmla="*/ 1933794 h 19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533" h="1933794">
                <a:moveTo>
                  <a:pt x="0" y="1933794"/>
                </a:moveTo>
                <a:lnTo>
                  <a:pt x="9628" y="1732131"/>
                </a:lnTo>
                <a:cubicBezTo>
                  <a:pt x="67682" y="1125682"/>
                  <a:pt x="314408" y="533885"/>
                  <a:pt x="749807" y="51988"/>
                </a:cubicBezTo>
                <a:lnTo>
                  <a:pt x="799231" y="0"/>
                </a:lnTo>
                <a:lnTo>
                  <a:pt x="1820533" y="1021303"/>
                </a:lnTo>
                <a:lnTo>
                  <a:pt x="1771588" y="1075455"/>
                </a:lnTo>
                <a:cubicBezTo>
                  <a:pt x="1581299" y="1308762"/>
                  <a:pt x="1472562" y="1586406"/>
                  <a:pt x="1445378" y="1870384"/>
                </a:cubicBezTo>
                <a:lnTo>
                  <a:pt x="1442350" y="1933794"/>
                </a:lnTo>
                <a:lnTo>
                  <a:pt x="0" y="19337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BDBB5791-2183-4469-AF8D-D21D39466491}"/>
              </a:ext>
            </a:extLst>
          </p:cNvPr>
          <p:cNvSpPr/>
          <p:nvPr/>
        </p:nvSpPr>
        <p:spPr>
          <a:xfrm rot="8100000">
            <a:off x="2967106" y="1683108"/>
            <a:ext cx="1926799" cy="1820199"/>
          </a:xfrm>
          <a:custGeom>
            <a:avLst/>
            <a:gdLst>
              <a:gd name="connsiteX0" fmla="*/ 0 w 1926799"/>
              <a:gd name="connsiteY0" fmla="*/ 1820199 h 1820199"/>
              <a:gd name="connsiteX1" fmla="*/ 1 w 1926799"/>
              <a:gd name="connsiteY1" fmla="*/ 377849 h 1820199"/>
              <a:gd name="connsiteX2" fmla="*/ 56415 w 1926799"/>
              <a:gd name="connsiteY2" fmla="*/ 375156 h 1820199"/>
              <a:gd name="connsiteX3" fmla="*/ 851345 w 1926799"/>
              <a:gd name="connsiteY3" fmla="*/ 48946 h 1820199"/>
              <a:gd name="connsiteX4" fmla="*/ 905497 w 1926799"/>
              <a:gd name="connsiteY4" fmla="*/ 0 h 1820199"/>
              <a:gd name="connsiteX5" fmla="*/ 1926799 w 1926799"/>
              <a:gd name="connsiteY5" fmla="*/ 1021303 h 1820199"/>
              <a:gd name="connsiteX6" fmla="*/ 1874811 w 1926799"/>
              <a:gd name="connsiteY6" fmla="*/ 1070727 h 1820199"/>
              <a:gd name="connsiteX7" fmla="*/ 194668 w 1926799"/>
              <a:gd name="connsiteY7" fmla="*/ 1810906 h 1820199"/>
              <a:gd name="connsiteX8" fmla="*/ 0 w 1926799"/>
              <a:gd name="connsiteY8" fmla="*/ 1820199 h 182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799" h="1820199">
                <a:moveTo>
                  <a:pt x="0" y="1820199"/>
                </a:moveTo>
                <a:lnTo>
                  <a:pt x="1" y="377849"/>
                </a:lnTo>
                <a:lnTo>
                  <a:pt x="56415" y="375156"/>
                </a:lnTo>
                <a:cubicBezTo>
                  <a:pt x="340394" y="347972"/>
                  <a:pt x="618038" y="239235"/>
                  <a:pt x="851345" y="48946"/>
                </a:cubicBezTo>
                <a:lnTo>
                  <a:pt x="905497" y="0"/>
                </a:lnTo>
                <a:lnTo>
                  <a:pt x="1926799" y="1021303"/>
                </a:lnTo>
                <a:lnTo>
                  <a:pt x="1874811" y="1070727"/>
                </a:lnTo>
                <a:cubicBezTo>
                  <a:pt x="1392914" y="1506126"/>
                  <a:pt x="801118" y="1752852"/>
                  <a:pt x="194668" y="1810906"/>
                </a:cubicBezTo>
                <a:lnTo>
                  <a:pt x="0" y="18201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7" name="Полилиния: фигура 76">
            <a:extLst>
              <a:ext uri="{FF2B5EF4-FFF2-40B4-BE49-F238E27FC236}">
                <a16:creationId xmlns:a16="http://schemas.microsoft.com/office/drawing/2014/main" id="{38189C47-0BB9-421E-8A0D-FD4F4120DF1F}"/>
              </a:ext>
            </a:extLst>
          </p:cNvPr>
          <p:cNvSpPr/>
          <p:nvPr/>
        </p:nvSpPr>
        <p:spPr>
          <a:xfrm rot="8100000">
            <a:off x="3022591" y="2991950"/>
            <a:ext cx="1820536" cy="1933799"/>
          </a:xfrm>
          <a:custGeom>
            <a:avLst/>
            <a:gdLst>
              <a:gd name="connsiteX0" fmla="*/ 1021302 w 1820536"/>
              <a:gd name="connsiteY0" fmla="*/ 1933799 h 1933799"/>
              <a:gd name="connsiteX1" fmla="*/ 0 w 1820536"/>
              <a:gd name="connsiteY1" fmla="*/ 912497 h 1933799"/>
              <a:gd name="connsiteX2" fmla="*/ 48948 w 1820536"/>
              <a:gd name="connsiteY2" fmla="*/ 858342 h 1933799"/>
              <a:gd name="connsiteX3" fmla="*/ 375158 w 1820536"/>
              <a:gd name="connsiteY3" fmla="*/ 63412 h 1933799"/>
              <a:gd name="connsiteX4" fmla="*/ 378186 w 1820536"/>
              <a:gd name="connsiteY4" fmla="*/ 0 h 1933799"/>
              <a:gd name="connsiteX5" fmla="*/ 1820536 w 1820536"/>
              <a:gd name="connsiteY5" fmla="*/ 0 h 1933799"/>
              <a:gd name="connsiteX6" fmla="*/ 1810908 w 1820536"/>
              <a:gd name="connsiteY6" fmla="*/ 201665 h 1933799"/>
              <a:gd name="connsiteX7" fmla="*/ 1070729 w 1820536"/>
              <a:gd name="connsiteY7" fmla="*/ 1881808 h 1933799"/>
              <a:gd name="connsiteX8" fmla="*/ 1021302 w 1820536"/>
              <a:gd name="connsiteY8" fmla="*/ 1933799 h 19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536" h="1933799">
                <a:moveTo>
                  <a:pt x="1021302" y="1933799"/>
                </a:moveTo>
                <a:lnTo>
                  <a:pt x="0" y="912497"/>
                </a:lnTo>
                <a:lnTo>
                  <a:pt x="48948" y="858342"/>
                </a:lnTo>
                <a:cubicBezTo>
                  <a:pt x="239237" y="625035"/>
                  <a:pt x="347974" y="347390"/>
                  <a:pt x="375158" y="63412"/>
                </a:cubicBezTo>
                <a:lnTo>
                  <a:pt x="378186" y="0"/>
                </a:lnTo>
                <a:lnTo>
                  <a:pt x="1820536" y="0"/>
                </a:lnTo>
                <a:lnTo>
                  <a:pt x="1810908" y="201665"/>
                </a:lnTo>
                <a:cubicBezTo>
                  <a:pt x="1752854" y="808115"/>
                  <a:pt x="1506128" y="1399911"/>
                  <a:pt x="1070729" y="1881808"/>
                </a:cubicBezTo>
                <a:lnTo>
                  <a:pt x="1021302" y="19337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AF030456-1FDC-42EA-BA07-28E21FE8941B}"/>
              </a:ext>
            </a:extLst>
          </p:cNvPr>
          <p:cNvSpPr/>
          <p:nvPr/>
        </p:nvSpPr>
        <p:spPr>
          <a:xfrm rot="8100000">
            <a:off x="7286389" y="3051004"/>
            <a:ext cx="1940793" cy="1820870"/>
          </a:xfrm>
          <a:custGeom>
            <a:avLst/>
            <a:gdLst>
              <a:gd name="connsiteX0" fmla="*/ 1021302 w 1940793"/>
              <a:gd name="connsiteY0" fmla="*/ 1820870 h 1820870"/>
              <a:gd name="connsiteX1" fmla="*/ 0 w 1940793"/>
              <a:gd name="connsiteY1" fmla="*/ 799568 h 1820870"/>
              <a:gd name="connsiteX2" fmla="*/ 51990 w 1940793"/>
              <a:gd name="connsiteY2" fmla="*/ 750141 h 1820870"/>
              <a:gd name="connsiteX3" fmla="*/ 1732133 w 1940793"/>
              <a:gd name="connsiteY3" fmla="*/ 9962 h 1820870"/>
              <a:gd name="connsiteX4" fmla="*/ 1940793 w 1940793"/>
              <a:gd name="connsiteY4" fmla="*/ 0 h 1820870"/>
              <a:gd name="connsiteX5" fmla="*/ 1940793 w 1940793"/>
              <a:gd name="connsiteY5" fmla="*/ 1442350 h 1820870"/>
              <a:gd name="connsiteX6" fmla="*/ 1870386 w 1940793"/>
              <a:gd name="connsiteY6" fmla="*/ 1445712 h 1820870"/>
              <a:gd name="connsiteX7" fmla="*/ 1075457 w 1940793"/>
              <a:gd name="connsiteY7" fmla="*/ 1771921 h 1820870"/>
              <a:gd name="connsiteX8" fmla="*/ 1021302 w 1940793"/>
              <a:gd name="connsiteY8" fmla="*/ 1820870 h 182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0793" h="1820870">
                <a:moveTo>
                  <a:pt x="1021302" y="1820870"/>
                </a:moveTo>
                <a:lnTo>
                  <a:pt x="0" y="799568"/>
                </a:lnTo>
                <a:lnTo>
                  <a:pt x="51990" y="750141"/>
                </a:lnTo>
                <a:cubicBezTo>
                  <a:pt x="533887" y="314742"/>
                  <a:pt x="1125684" y="68016"/>
                  <a:pt x="1732133" y="9962"/>
                </a:cubicBezTo>
                <a:lnTo>
                  <a:pt x="1940793" y="0"/>
                </a:lnTo>
                <a:lnTo>
                  <a:pt x="1940793" y="1442350"/>
                </a:lnTo>
                <a:lnTo>
                  <a:pt x="1870386" y="1445712"/>
                </a:lnTo>
                <a:cubicBezTo>
                  <a:pt x="1586408" y="1472896"/>
                  <a:pt x="1308764" y="1581632"/>
                  <a:pt x="1075457" y="1771921"/>
                </a:cubicBezTo>
                <a:lnTo>
                  <a:pt x="1021302" y="18208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1" name="Полилиния: фигура 80">
            <a:extLst>
              <a:ext uri="{FF2B5EF4-FFF2-40B4-BE49-F238E27FC236}">
                <a16:creationId xmlns:a16="http://schemas.microsoft.com/office/drawing/2014/main" id="{25A0DD13-1A7D-4597-B326-3AAC6486AF95}"/>
              </a:ext>
            </a:extLst>
          </p:cNvPr>
          <p:cNvSpPr/>
          <p:nvPr/>
        </p:nvSpPr>
        <p:spPr>
          <a:xfrm rot="8100000">
            <a:off x="4501617" y="4470976"/>
            <a:ext cx="1820535" cy="1933794"/>
          </a:xfrm>
          <a:custGeom>
            <a:avLst/>
            <a:gdLst>
              <a:gd name="connsiteX0" fmla="*/ 378185 w 1820535"/>
              <a:gd name="connsiteY0" fmla="*/ 1933794 h 1933794"/>
              <a:gd name="connsiteX1" fmla="*/ 375157 w 1820535"/>
              <a:gd name="connsiteY1" fmla="*/ 1870385 h 1933794"/>
              <a:gd name="connsiteX2" fmla="*/ 48947 w 1820535"/>
              <a:gd name="connsiteY2" fmla="*/ 1075456 h 1933794"/>
              <a:gd name="connsiteX3" fmla="*/ 0 w 1820535"/>
              <a:gd name="connsiteY3" fmla="*/ 1021302 h 1933794"/>
              <a:gd name="connsiteX4" fmla="*/ 1021302 w 1820535"/>
              <a:gd name="connsiteY4" fmla="*/ 0 h 1933794"/>
              <a:gd name="connsiteX5" fmla="*/ 1070728 w 1820535"/>
              <a:gd name="connsiteY5" fmla="*/ 51989 h 1933794"/>
              <a:gd name="connsiteX6" fmla="*/ 1810907 w 1820535"/>
              <a:gd name="connsiteY6" fmla="*/ 1732132 h 1933794"/>
              <a:gd name="connsiteX7" fmla="*/ 1820535 w 1820535"/>
              <a:gd name="connsiteY7" fmla="*/ 1933794 h 1933794"/>
              <a:gd name="connsiteX8" fmla="*/ 378185 w 1820535"/>
              <a:gd name="connsiteY8" fmla="*/ 1933794 h 19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535" h="1933794">
                <a:moveTo>
                  <a:pt x="378185" y="1933794"/>
                </a:moveTo>
                <a:lnTo>
                  <a:pt x="375157" y="1870385"/>
                </a:lnTo>
                <a:cubicBezTo>
                  <a:pt x="347973" y="1586407"/>
                  <a:pt x="239236" y="1308763"/>
                  <a:pt x="48947" y="1075456"/>
                </a:cubicBezTo>
                <a:lnTo>
                  <a:pt x="0" y="1021302"/>
                </a:lnTo>
                <a:lnTo>
                  <a:pt x="1021302" y="0"/>
                </a:lnTo>
                <a:lnTo>
                  <a:pt x="1070728" y="51989"/>
                </a:lnTo>
                <a:cubicBezTo>
                  <a:pt x="1506127" y="533886"/>
                  <a:pt x="1752853" y="1125683"/>
                  <a:pt x="1810907" y="1732132"/>
                </a:cubicBezTo>
                <a:lnTo>
                  <a:pt x="1820535" y="1933794"/>
                </a:lnTo>
                <a:lnTo>
                  <a:pt x="378185" y="193379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3" name="Полилиния: фигура 82">
            <a:extLst>
              <a:ext uri="{FF2B5EF4-FFF2-40B4-BE49-F238E27FC236}">
                <a16:creationId xmlns:a16="http://schemas.microsoft.com/office/drawing/2014/main" id="{3BEED3A8-B1E8-4C34-8A03-7088A460E911}"/>
              </a:ext>
            </a:extLst>
          </p:cNvPr>
          <p:cNvSpPr/>
          <p:nvPr/>
        </p:nvSpPr>
        <p:spPr>
          <a:xfrm rot="8100000">
            <a:off x="5814125" y="4530129"/>
            <a:ext cx="1926800" cy="1820200"/>
          </a:xfrm>
          <a:custGeom>
            <a:avLst/>
            <a:gdLst>
              <a:gd name="connsiteX0" fmla="*/ 0 w 1926800"/>
              <a:gd name="connsiteY0" fmla="*/ 1442350 h 1820200"/>
              <a:gd name="connsiteX1" fmla="*/ 0 w 1926800"/>
              <a:gd name="connsiteY1" fmla="*/ 0 h 1820200"/>
              <a:gd name="connsiteX2" fmla="*/ 194667 w 1926800"/>
              <a:gd name="connsiteY2" fmla="*/ 9294 h 1820200"/>
              <a:gd name="connsiteX3" fmla="*/ 1874810 w 1926800"/>
              <a:gd name="connsiteY3" fmla="*/ 749473 h 1820200"/>
              <a:gd name="connsiteX4" fmla="*/ 1926800 w 1926800"/>
              <a:gd name="connsiteY4" fmla="*/ 798898 h 1820200"/>
              <a:gd name="connsiteX5" fmla="*/ 905497 w 1926800"/>
              <a:gd name="connsiteY5" fmla="*/ 1820200 h 1820200"/>
              <a:gd name="connsiteX6" fmla="*/ 851344 w 1926800"/>
              <a:gd name="connsiteY6" fmla="*/ 1771253 h 1820200"/>
              <a:gd name="connsiteX7" fmla="*/ 56414 w 1926800"/>
              <a:gd name="connsiteY7" fmla="*/ 1445044 h 1820200"/>
              <a:gd name="connsiteX8" fmla="*/ 0 w 1926800"/>
              <a:gd name="connsiteY8" fmla="*/ 1442350 h 182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800" h="1820200">
                <a:moveTo>
                  <a:pt x="0" y="1442350"/>
                </a:moveTo>
                <a:lnTo>
                  <a:pt x="0" y="0"/>
                </a:lnTo>
                <a:lnTo>
                  <a:pt x="194667" y="9294"/>
                </a:lnTo>
                <a:cubicBezTo>
                  <a:pt x="801117" y="67348"/>
                  <a:pt x="1392913" y="314074"/>
                  <a:pt x="1874810" y="749473"/>
                </a:cubicBezTo>
                <a:lnTo>
                  <a:pt x="1926800" y="798898"/>
                </a:lnTo>
                <a:lnTo>
                  <a:pt x="905497" y="1820200"/>
                </a:lnTo>
                <a:lnTo>
                  <a:pt x="851344" y="1771253"/>
                </a:lnTo>
                <a:cubicBezTo>
                  <a:pt x="618037" y="1580964"/>
                  <a:pt x="340393" y="1472228"/>
                  <a:pt x="56414" y="1445044"/>
                </a:cubicBezTo>
                <a:lnTo>
                  <a:pt x="0" y="14423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6B12340-1DE5-4682-9794-9D11FFDAF45C}"/>
              </a:ext>
            </a:extLst>
          </p:cNvPr>
          <p:cNvSpPr txBox="1"/>
          <p:nvPr/>
        </p:nvSpPr>
        <p:spPr>
          <a:xfrm>
            <a:off x="4251836" y="956941"/>
            <a:ext cx="175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cap="all" dirty="0">
                <a:solidFill>
                  <a:schemeClr val="bg1"/>
                </a:solidFill>
              </a:rPr>
              <a:t>ВНУТРИШКОЛЬНЫЙ</a:t>
            </a:r>
          </a:p>
          <a:p>
            <a:pPr algn="ctr"/>
            <a:r>
              <a:rPr lang="ru-RU" sz="1400" b="1" cap="all" dirty="0">
                <a:solidFill>
                  <a:schemeClr val="bg1"/>
                </a:solidFill>
              </a:rPr>
              <a:t> КОНТРОЛЬ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138E4BC-3446-4556-8A5F-8E5BE343E945}"/>
              </a:ext>
            </a:extLst>
          </p:cNvPr>
          <p:cNvSpPr txBox="1"/>
          <p:nvPr/>
        </p:nvSpPr>
        <p:spPr>
          <a:xfrm>
            <a:off x="6294169" y="896520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</a:rPr>
              <a:t>Уровень</a:t>
            </a:r>
          </a:p>
          <a:p>
            <a:pPr algn="ctr"/>
            <a:r>
              <a:rPr lang="ru-RU" b="1" cap="all" dirty="0">
                <a:solidFill>
                  <a:schemeClr val="bg1"/>
                </a:solidFill>
              </a:rPr>
              <a:t> развития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971FA52-8517-454F-8E9C-0ADDC439A8EA}"/>
              </a:ext>
            </a:extLst>
          </p:cNvPr>
          <p:cNvSpPr txBox="1"/>
          <p:nvPr/>
        </p:nvSpPr>
        <p:spPr>
          <a:xfrm>
            <a:off x="4471726" y="5011921"/>
            <a:ext cx="1545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cap="all" dirty="0">
                <a:solidFill>
                  <a:schemeClr val="bg1"/>
                </a:solidFill>
              </a:rPr>
              <a:t>КАРТА </a:t>
            </a:r>
          </a:p>
          <a:p>
            <a:pPr algn="ctr"/>
            <a:r>
              <a:rPr lang="ru-RU" sz="1600" b="1" cap="all" dirty="0">
                <a:solidFill>
                  <a:schemeClr val="bg1"/>
                </a:solidFill>
              </a:rPr>
              <a:t>НАБЛЮДЕНИЙ </a:t>
            </a:r>
          </a:p>
          <a:p>
            <a:pPr algn="ctr"/>
            <a:r>
              <a:rPr lang="ru-RU" sz="1600" b="1" cap="all" dirty="0">
                <a:solidFill>
                  <a:schemeClr val="bg1"/>
                </a:solidFill>
              </a:rPr>
              <a:t>СТОТТА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81421FA-F156-4DFF-820E-DFA411F61D3F}"/>
              </a:ext>
            </a:extLst>
          </p:cNvPr>
          <p:cNvSpPr txBox="1"/>
          <p:nvPr/>
        </p:nvSpPr>
        <p:spPr>
          <a:xfrm>
            <a:off x="6162706" y="5074064"/>
            <a:ext cx="1759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ДИАГНОСТИЧЕСКИЙ</a:t>
            </a:r>
          </a:p>
          <a:p>
            <a:r>
              <a:rPr lang="ru-RU" sz="1400" b="1" cap="all" dirty="0">
                <a:solidFill>
                  <a:schemeClr val="bg1"/>
                </a:solidFill>
              </a:rPr>
              <a:t>ИНСТРУМЕНТАРИЙ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6BA762B-71C0-4253-A7E6-3A088D13DFAE}"/>
              </a:ext>
            </a:extLst>
          </p:cNvPr>
          <p:cNvSpPr txBox="1"/>
          <p:nvPr/>
        </p:nvSpPr>
        <p:spPr>
          <a:xfrm>
            <a:off x="7432050" y="3685907"/>
            <a:ext cx="1544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</a:rPr>
              <a:t>ВНУТРЕННИЕ </a:t>
            </a:r>
          </a:p>
          <a:p>
            <a:pPr algn="ctr"/>
            <a:r>
              <a:rPr lang="ru-RU" b="1" cap="all" dirty="0">
                <a:solidFill>
                  <a:schemeClr val="bg1"/>
                </a:solidFill>
              </a:rPr>
              <a:t>ПРИЧИНЫ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A1D3B85-9AF0-4CD8-9750-C9145842D0C0}"/>
              </a:ext>
            </a:extLst>
          </p:cNvPr>
          <p:cNvSpPr txBox="1"/>
          <p:nvPr/>
        </p:nvSpPr>
        <p:spPr>
          <a:xfrm>
            <a:off x="3297127" y="3588745"/>
            <a:ext cx="1569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cap="all" dirty="0">
                <a:solidFill>
                  <a:schemeClr val="bg1"/>
                </a:solidFill>
              </a:rPr>
              <a:t>ОПЫТ </a:t>
            </a:r>
          </a:p>
          <a:p>
            <a:pPr algn="ctr"/>
            <a:r>
              <a:rPr lang="ru-RU" sz="1600" b="1" cap="all" dirty="0">
                <a:solidFill>
                  <a:schemeClr val="bg1"/>
                </a:solidFill>
              </a:rPr>
              <a:t>ПЕДАГОГОВ,</a:t>
            </a:r>
          </a:p>
          <a:p>
            <a:pPr algn="ctr"/>
            <a:r>
              <a:rPr lang="ru-RU" sz="1600" b="1" cap="all" dirty="0">
                <a:solidFill>
                  <a:schemeClr val="bg1"/>
                </a:solidFill>
              </a:rPr>
              <a:t>ВОСПИТАТЕЛЕЙ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6BC8BB8-5362-44B1-80B2-4C0969F0C9D8}"/>
              </a:ext>
            </a:extLst>
          </p:cNvPr>
          <p:cNvSpPr txBox="1"/>
          <p:nvPr/>
        </p:nvSpPr>
        <p:spPr>
          <a:xfrm>
            <a:off x="3325246" y="2093654"/>
            <a:ext cx="1507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</a:rPr>
              <a:t>Школьный </a:t>
            </a:r>
          </a:p>
          <a:p>
            <a:pPr algn="ctr"/>
            <a:r>
              <a:rPr lang="ru-RU" b="1" cap="all" dirty="0">
                <a:solidFill>
                  <a:schemeClr val="bg1"/>
                </a:solidFill>
              </a:rPr>
              <a:t>консилиум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19DDACE-3A89-4AFF-8DC7-8B0D47B9EC09}"/>
              </a:ext>
            </a:extLst>
          </p:cNvPr>
          <p:cNvSpPr txBox="1"/>
          <p:nvPr/>
        </p:nvSpPr>
        <p:spPr>
          <a:xfrm>
            <a:off x="7522681" y="2131651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</a:rPr>
              <a:t>ПРОГНОЗ</a:t>
            </a:r>
          </a:p>
          <a:p>
            <a:pPr algn="ctr"/>
            <a:r>
              <a:rPr lang="ru-RU" b="1" cap="all" dirty="0">
                <a:solidFill>
                  <a:schemeClr val="bg1"/>
                </a:solidFill>
              </a:rPr>
              <a:t> РАЗВИТИЯ </a:t>
            </a:r>
          </a:p>
        </p:txBody>
      </p: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0D1025E8-0F2E-4BC2-8537-F40CC86BD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2290" y="7376786"/>
            <a:ext cx="360000" cy="360000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91C6C057-E986-4F85-9152-20544A13C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70662" y="7532947"/>
            <a:ext cx="360000" cy="360000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2A2794F4-A3ED-4FF2-A5E6-979A36A79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266737" y="7461817"/>
            <a:ext cx="360000" cy="360000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12208F0D-2BD8-43B0-A6B9-43E054CAC0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183372" y="7532947"/>
            <a:ext cx="360000" cy="360000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id="{9E423372-1A9C-4EA2-BAF1-8E3457CC65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229727" y="7468996"/>
            <a:ext cx="360000" cy="360000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E2ABF4E-8B6E-40E5-8617-F55E76A034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086462" y="7352947"/>
            <a:ext cx="360000" cy="360000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72EE7E66-280D-43C2-A69E-BDA36869D4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206123" y="7376786"/>
            <a:ext cx="360000" cy="360000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21F34D04-6360-4932-846B-552F74D27B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419601" y="7352947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B4FE38-81D5-40A7-8FAC-92E009E28DE4}"/>
              </a:ext>
            </a:extLst>
          </p:cNvPr>
          <p:cNvSpPr txBox="1"/>
          <p:nvPr/>
        </p:nvSpPr>
        <p:spPr>
          <a:xfrm>
            <a:off x="4889635" y="2713194"/>
            <a:ext cx="2417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ПСИХОЛОГО-ПЕДАГОГИЧЕСКАЯ ДИАГНОСТИКА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B9BA2-0687-4E27-BBC2-3CB2870F274C}"/>
              </a:ext>
            </a:extLst>
          </p:cNvPr>
          <p:cNvSpPr txBox="1"/>
          <p:nvPr/>
        </p:nvSpPr>
        <p:spPr>
          <a:xfrm>
            <a:off x="291000" y="331247"/>
            <a:ext cx="26119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b="1" dirty="0"/>
              <a:t>ПЕДАГОГ-ПСИХОЛОГ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b="1" dirty="0"/>
              <a:t>УЧИТЕЛЬ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ru-RU" b="1" dirty="0"/>
              <a:t>КЛАССНЫЙ РУКОВОДИТЕЛЬ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dirty="0"/>
              <a:t>ПЕДАГОГ ДОПОЛНИТЕЛЬНОГО ОБРАЗОВАНИЯ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b="1" dirty="0"/>
              <a:t>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431826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42" y="1540684"/>
            <a:ext cx="4787153" cy="478715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070025" y="972920"/>
            <a:ext cx="2544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НАЛИЧИЕ УСЛОВИЙ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872688" y="1018716"/>
            <a:ext cx="2544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ПОДДЕРЖКА РЕБЕНКА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583716" y="5585580"/>
            <a:ext cx="2870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СОЦИАЛЬНЫЕ КОНТАКТЫ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829910" y="5474474"/>
            <a:ext cx="0" cy="9681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6829910" y="6442662"/>
            <a:ext cx="348372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10219507" y="6348533"/>
            <a:ext cx="188259" cy="1882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675012" y="1410308"/>
            <a:ext cx="280618" cy="472280"/>
          </a:xfrm>
          <a:prstGeom prst="line">
            <a:avLst/>
          </a:prstGeom>
          <a:ln>
            <a:solidFill>
              <a:srgbClr val="00B9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2191286" y="1410308"/>
            <a:ext cx="3483726" cy="0"/>
          </a:xfrm>
          <a:prstGeom prst="line">
            <a:avLst/>
          </a:prstGeom>
          <a:ln>
            <a:solidFill>
              <a:srgbClr val="00B9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2097157" y="1316179"/>
            <a:ext cx="188259" cy="188259"/>
          </a:xfrm>
          <a:prstGeom prst="ellipse">
            <a:avLst/>
          </a:prstGeom>
          <a:solidFill>
            <a:srgbClr val="00B9CD"/>
          </a:solidFill>
          <a:ln>
            <a:solidFill>
              <a:srgbClr val="00CC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8016912" y="1447555"/>
            <a:ext cx="2353895" cy="2849"/>
          </a:xfrm>
          <a:prstGeom prst="line">
            <a:avLst/>
          </a:prstGeom>
          <a:ln>
            <a:solidFill>
              <a:srgbClr val="B5B5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7391737" y="1463366"/>
            <a:ext cx="625174" cy="743451"/>
          </a:xfrm>
          <a:prstGeom prst="line">
            <a:avLst/>
          </a:prstGeom>
          <a:ln>
            <a:solidFill>
              <a:srgbClr val="B5B5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1873624" y="6072612"/>
            <a:ext cx="2516842" cy="1910"/>
          </a:xfrm>
          <a:prstGeom prst="line">
            <a:avLst/>
          </a:prstGeom>
          <a:ln>
            <a:solidFill>
              <a:srgbClr val="526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4396958" y="4874426"/>
            <a:ext cx="304916" cy="1200097"/>
          </a:xfrm>
          <a:prstGeom prst="line">
            <a:avLst/>
          </a:prstGeom>
          <a:ln>
            <a:solidFill>
              <a:srgbClr val="526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10273907" y="1369236"/>
            <a:ext cx="188259" cy="188259"/>
          </a:xfrm>
          <a:prstGeom prst="ellipse">
            <a:avLst/>
          </a:prstGeom>
          <a:solidFill>
            <a:srgbClr val="B5B5B3"/>
          </a:solidFill>
          <a:ln>
            <a:solidFill>
              <a:srgbClr val="B5B5B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1718782" y="5978483"/>
            <a:ext cx="188259" cy="188259"/>
          </a:xfrm>
          <a:prstGeom prst="ellipse">
            <a:avLst/>
          </a:prstGeom>
          <a:solidFill>
            <a:srgbClr val="526664"/>
          </a:solidFill>
          <a:ln>
            <a:solidFill>
              <a:srgbClr val="52666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163828" y="5982076"/>
            <a:ext cx="310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ПЕДАГОГИЧЕСКАЯ ПОМОЩЬ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650841" y="2961948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04</a:t>
            </a:r>
            <a:endParaRPr lang="ru-RU" sz="4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5893726" y="1882589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01</a:t>
            </a:r>
            <a:endParaRPr lang="ru-RU" sz="4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7067375" y="2512705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02</a:t>
            </a:r>
            <a:endParaRPr lang="ru-RU" sz="4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6829911" y="3561813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03</a:t>
            </a:r>
            <a:endParaRPr lang="ru-RU" sz="4400" b="1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D606082-D043-4F3E-B9BA-1FA397A5F46A}"/>
              </a:ext>
            </a:extLst>
          </p:cNvPr>
          <p:cNvCxnSpPr/>
          <p:nvPr/>
        </p:nvCxnSpPr>
        <p:spPr>
          <a:xfrm>
            <a:off x="54953" y="774000"/>
            <a:ext cx="1199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1BD8FC4-7880-440C-BFB8-1BC7E072032D}"/>
              </a:ext>
            </a:extLst>
          </p:cNvPr>
          <p:cNvSpPr/>
          <p:nvPr/>
        </p:nvSpPr>
        <p:spPr>
          <a:xfrm>
            <a:off x="54953" y="279000"/>
            <a:ext cx="450000" cy="3255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73895D-3D0E-43DB-A0EE-88487268E1ED}"/>
              </a:ext>
            </a:extLst>
          </p:cNvPr>
          <p:cNvSpPr txBox="1"/>
          <p:nvPr/>
        </p:nvSpPr>
        <p:spPr>
          <a:xfrm>
            <a:off x="525906" y="185841"/>
            <a:ext cx="1021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Социально-педагогическое обследование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1AD1BE-4251-4255-B1FE-E58F9D3972A0}"/>
              </a:ext>
            </a:extLst>
          </p:cNvPr>
          <p:cNvSpPr txBox="1"/>
          <p:nvPr/>
        </p:nvSpPr>
        <p:spPr>
          <a:xfrm>
            <a:off x="172780" y="1864705"/>
            <a:ext cx="3483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b="1" dirty="0"/>
              <a:t>СОЦИАЛЬНЫЙ ПЕДАГОГ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b="1" dirty="0"/>
              <a:t>ПЕДАГОГ-ПСИХОЛОГ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ru-RU" b="1" dirty="0"/>
              <a:t>КЛАССНЫЙ РУКОВОДИТЕЛЬ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ru-RU" b="1" dirty="0"/>
              <a:t>УЧИТЕЛЬ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dirty="0"/>
              <a:t>ПЕДАГОГ ДОПОЛНИТЕЛЬНОГО ОБРАЗОВАНИЯ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b="1" dirty="0"/>
              <a:t>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298371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>
            <a:spLocks/>
          </p:cNvSpPr>
          <p:nvPr/>
        </p:nvSpPr>
        <p:spPr bwMode="auto">
          <a:xfrm>
            <a:off x="7283319" y="2032681"/>
            <a:ext cx="1252538" cy="1108075"/>
          </a:xfrm>
          <a:custGeom>
            <a:avLst/>
            <a:gdLst>
              <a:gd name="T0" fmla="*/ 204 w 789"/>
              <a:gd name="T1" fmla="*/ 0 h 698"/>
              <a:gd name="T2" fmla="*/ 598 w 789"/>
              <a:gd name="T3" fmla="*/ 0 h 698"/>
              <a:gd name="T4" fmla="*/ 789 w 789"/>
              <a:gd name="T5" fmla="*/ 349 h 698"/>
              <a:gd name="T6" fmla="*/ 598 w 789"/>
              <a:gd name="T7" fmla="*/ 698 h 698"/>
              <a:gd name="T8" fmla="*/ 204 w 789"/>
              <a:gd name="T9" fmla="*/ 698 h 698"/>
              <a:gd name="T10" fmla="*/ 0 w 789"/>
              <a:gd name="T11" fmla="*/ 349 h 698"/>
              <a:gd name="T12" fmla="*/ 204 w 789"/>
              <a:gd name="T13" fmla="*/ 0 h 698"/>
              <a:gd name="T14" fmla="*/ 204 w 789"/>
              <a:gd name="T15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9" h="698">
                <a:moveTo>
                  <a:pt x="204" y="0"/>
                </a:moveTo>
                <a:lnTo>
                  <a:pt x="598" y="0"/>
                </a:lnTo>
                <a:lnTo>
                  <a:pt x="789" y="349"/>
                </a:lnTo>
                <a:lnTo>
                  <a:pt x="598" y="698"/>
                </a:lnTo>
                <a:lnTo>
                  <a:pt x="204" y="698"/>
                </a:lnTo>
                <a:lnTo>
                  <a:pt x="0" y="349"/>
                </a:lnTo>
                <a:lnTo>
                  <a:pt x="204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246188" y="3674156"/>
            <a:ext cx="9699625" cy="676275"/>
          </a:xfrm>
          <a:custGeom>
            <a:avLst/>
            <a:gdLst>
              <a:gd name="T0" fmla="*/ 40 w 480"/>
              <a:gd name="T1" fmla="*/ 33 h 33"/>
              <a:gd name="T2" fmla="*/ 0 w 480"/>
              <a:gd name="T3" fmla="*/ 32 h 33"/>
              <a:gd name="T4" fmla="*/ 40 w 480"/>
              <a:gd name="T5" fmla="*/ 31 h 33"/>
              <a:gd name="T6" fmla="*/ 50 w 480"/>
              <a:gd name="T7" fmla="*/ 14 h 33"/>
              <a:gd name="T8" fmla="*/ 59 w 480"/>
              <a:gd name="T9" fmla="*/ 1 h 33"/>
              <a:gd name="T10" fmla="*/ 61 w 480"/>
              <a:gd name="T11" fmla="*/ 1 h 33"/>
              <a:gd name="T12" fmla="*/ 70 w 480"/>
              <a:gd name="T13" fmla="*/ 14 h 33"/>
              <a:gd name="T14" fmla="*/ 81 w 480"/>
              <a:gd name="T15" fmla="*/ 31 h 33"/>
              <a:gd name="T16" fmla="*/ 140 w 480"/>
              <a:gd name="T17" fmla="*/ 14 h 33"/>
              <a:gd name="T18" fmla="*/ 149 w 480"/>
              <a:gd name="T19" fmla="*/ 14 h 33"/>
              <a:gd name="T20" fmla="*/ 150 w 480"/>
              <a:gd name="T21" fmla="*/ 0 h 33"/>
              <a:gd name="T22" fmla="*/ 151 w 480"/>
              <a:gd name="T23" fmla="*/ 14 h 33"/>
              <a:gd name="T24" fmla="*/ 161 w 480"/>
              <a:gd name="T25" fmla="*/ 14 h 33"/>
              <a:gd name="T26" fmla="*/ 219 w 480"/>
              <a:gd name="T27" fmla="*/ 31 h 33"/>
              <a:gd name="T28" fmla="*/ 230 w 480"/>
              <a:gd name="T29" fmla="*/ 14 h 33"/>
              <a:gd name="T30" fmla="*/ 239 w 480"/>
              <a:gd name="T31" fmla="*/ 1 h 33"/>
              <a:gd name="T32" fmla="*/ 241 w 480"/>
              <a:gd name="T33" fmla="*/ 1 h 33"/>
              <a:gd name="T34" fmla="*/ 250 w 480"/>
              <a:gd name="T35" fmla="*/ 14 h 33"/>
              <a:gd name="T36" fmla="*/ 260 w 480"/>
              <a:gd name="T37" fmla="*/ 31 h 33"/>
              <a:gd name="T38" fmla="*/ 319 w 480"/>
              <a:gd name="T39" fmla="*/ 14 h 33"/>
              <a:gd name="T40" fmla="*/ 329 w 480"/>
              <a:gd name="T41" fmla="*/ 14 h 33"/>
              <a:gd name="T42" fmla="*/ 330 w 480"/>
              <a:gd name="T43" fmla="*/ 0 h 33"/>
              <a:gd name="T44" fmla="*/ 331 w 480"/>
              <a:gd name="T45" fmla="*/ 14 h 33"/>
              <a:gd name="T46" fmla="*/ 340 w 480"/>
              <a:gd name="T47" fmla="*/ 14 h 33"/>
              <a:gd name="T48" fmla="*/ 399 w 480"/>
              <a:gd name="T49" fmla="*/ 31 h 33"/>
              <a:gd name="T50" fmla="*/ 410 w 480"/>
              <a:gd name="T51" fmla="*/ 14 h 33"/>
              <a:gd name="T52" fmla="*/ 419 w 480"/>
              <a:gd name="T53" fmla="*/ 1 h 33"/>
              <a:gd name="T54" fmla="*/ 421 w 480"/>
              <a:gd name="T55" fmla="*/ 1 h 33"/>
              <a:gd name="T56" fmla="*/ 430 w 480"/>
              <a:gd name="T57" fmla="*/ 14 h 33"/>
              <a:gd name="T58" fmla="*/ 440 w 480"/>
              <a:gd name="T59" fmla="*/ 31 h 33"/>
              <a:gd name="T60" fmla="*/ 480 w 480"/>
              <a:gd name="T61" fmla="*/ 32 h 33"/>
              <a:gd name="T62" fmla="*/ 440 w 480"/>
              <a:gd name="T63" fmla="*/ 33 h 33"/>
              <a:gd name="T64" fmla="*/ 429 w 480"/>
              <a:gd name="T65" fmla="*/ 16 h 33"/>
              <a:gd name="T66" fmla="*/ 401 w 480"/>
              <a:gd name="T67" fmla="*/ 32 h 33"/>
              <a:gd name="T68" fmla="*/ 350 w 480"/>
              <a:gd name="T69" fmla="*/ 33 h 33"/>
              <a:gd name="T70" fmla="*/ 339 w 480"/>
              <a:gd name="T71" fmla="*/ 16 h 33"/>
              <a:gd name="T72" fmla="*/ 311 w 480"/>
              <a:gd name="T73" fmla="*/ 32 h 33"/>
              <a:gd name="T74" fmla="*/ 260 w 480"/>
              <a:gd name="T75" fmla="*/ 33 h 33"/>
              <a:gd name="T76" fmla="*/ 249 w 480"/>
              <a:gd name="T77" fmla="*/ 16 h 33"/>
              <a:gd name="T78" fmla="*/ 221 w 480"/>
              <a:gd name="T79" fmla="*/ 32 h 33"/>
              <a:gd name="T80" fmla="*/ 170 w 480"/>
              <a:gd name="T81" fmla="*/ 33 h 33"/>
              <a:gd name="T82" fmla="*/ 160 w 480"/>
              <a:gd name="T83" fmla="*/ 16 h 33"/>
              <a:gd name="T84" fmla="*/ 131 w 480"/>
              <a:gd name="T85" fmla="*/ 32 h 33"/>
              <a:gd name="T86" fmla="*/ 80 w 480"/>
              <a:gd name="T87" fmla="*/ 33 h 33"/>
              <a:gd name="T88" fmla="*/ 70 w 480"/>
              <a:gd name="T89" fmla="*/ 16 h 33"/>
              <a:gd name="T90" fmla="*/ 41 w 480"/>
              <a:gd name="T91" fmla="*/ 3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33">
                <a:moveTo>
                  <a:pt x="41" y="32"/>
                </a:moveTo>
                <a:cubicBezTo>
                  <a:pt x="41" y="33"/>
                  <a:pt x="41" y="33"/>
                  <a:pt x="40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0" y="33"/>
                  <a:pt x="0" y="32"/>
                </a:cubicBezTo>
                <a:cubicBezTo>
                  <a:pt x="0" y="32"/>
                  <a:pt x="1" y="31"/>
                  <a:pt x="1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60" y="0"/>
                  <a:pt x="60" y="0"/>
                </a:cubicBezTo>
                <a:cubicBezTo>
                  <a:pt x="61" y="0"/>
                  <a:pt x="61" y="1"/>
                  <a:pt x="61" y="1"/>
                </a:cubicBezTo>
                <a:cubicBezTo>
                  <a:pt x="61" y="14"/>
                  <a:pt x="61" y="14"/>
                  <a:pt x="61" y="14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71" y="14"/>
                  <a:pt x="71" y="14"/>
                </a:cubicBezTo>
                <a:cubicBezTo>
                  <a:pt x="81" y="31"/>
                  <a:pt x="81" y="31"/>
                  <a:pt x="81" y="31"/>
                </a:cubicBezTo>
                <a:cubicBezTo>
                  <a:pt x="97" y="31"/>
                  <a:pt x="113" y="31"/>
                  <a:pt x="130" y="31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49" y="14"/>
                  <a:pt x="149" y="14"/>
                  <a:pt x="149" y="14"/>
                </a:cubicBezTo>
                <a:cubicBezTo>
                  <a:pt x="149" y="1"/>
                  <a:pt x="149" y="1"/>
                  <a:pt x="149" y="1"/>
                </a:cubicBezTo>
                <a:cubicBezTo>
                  <a:pt x="149" y="1"/>
                  <a:pt x="150" y="0"/>
                  <a:pt x="150" y="0"/>
                </a:cubicBezTo>
                <a:cubicBezTo>
                  <a:pt x="151" y="0"/>
                  <a:pt x="151" y="1"/>
                  <a:pt x="151" y="1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160" y="14"/>
                  <a:pt x="161" y="14"/>
                  <a:pt x="161" y="14"/>
                </a:cubicBezTo>
                <a:cubicBezTo>
                  <a:pt x="171" y="31"/>
                  <a:pt x="171" y="31"/>
                  <a:pt x="171" y="31"/>
                </a:cubicBezTo>
                <a:cubicBezTo>
                  <a:pt x="187" y="31"/>
                  <a:pt x="203" y="31"/>
                  <a:pt x="219" y="31"/>
                </a:cubicBezTo>
                <a:cubicBezTo>
                  <a:pt x="229" y="14"/>
                  <a:pt x="229" y="14"/>
                  <a:pt x="229" y="14"/>
                </a:cubicBezTo>
                <a:cubicBezTo>
                  <a:pt x="229" y="14"/>
                  <a:pt x="230" y="14"/>
                  <a:pt x="230" y="14"/>
                </a:cubicBezTo>
                <a:cubicBezTo>
                  <a:pt x="239" y="14"/>
                  <a:pt x="239" y="14"/>
                  <a:pt x="239" y="14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0"/>
                  <a:pt x="240" y="0"/>
                </a:cubicBezTo>
                <a:cubicBezTo>
                  <a:pt x="240" y="0"/>
                  <a:pt x="241" y="1"/>
                  <a:pt x="241" y="1"/>
                </a:cubicBezTo>
                <a:cubicBezTo>
                  <a:pt x="241" y="14"/>
                  <a:pt x="241" y="14"/>
                  <a:pt x="241" y="14"/>
                </a:cubicBezTo>
                <a:cubicBezTo>
                  <a:pt x="250" y="14"/>
                  <a:pt x="250" y="14"/>
                  <a:pt x="250" y="14"/>
                </a:cubicBezTo>
                <a:cubicBezTo>
                  <a:pt x="250" y="14"/>
                  <a:pt x="250" y="14"/>
                  <a:pt x="250" y="14"/>
                </a:cubicBezTo>
                <a:cubicBezTo>
                  <a:pt x="260" y="31"/>
                  <a:pt x="260" y="31"/>
                  <a:pt x="260" y="31"/>
                </a:cubicBezTo>
                <a:cubicBezTo>
                  <a:pt x="277" y="31"/>
                  <a:pt x="293" y="31"/>
                  <a:pt x="309" y="31"/>
                </a:cubicBezTo>
                <a:cubicBezTo>
                  <a:pt x="319" y="14"/>
                  <a:pt x="319" y="14"/>
                  <a:pt x="319" y="14"/>
                </a:cubicBezTo>
                <a:cubicBezTo>
                  <a:pt x="319" y="14"/>
                  <a:pt x="320" y="14"/>
                  <a:pt x="320" y="14"/>
                </a:cubicBezTo>
                <a:cubicBezTo>
                  <a:pt x="329" y="14"/>
                  <a:pt x="329" y="14"/>
                  <a:pt x="329" y="14"/>
                </a:cubicBezTo>
                <a:cubicBezTo>
                  <a:pt x="329" y="1"/>
                  <a:pt x="329" y="1"/>
                  <a:pt x="329" y="1"/>
                </a:cubicBezTo>
                <a:cubicBezTo>
                  <a:pt x="329" y="1"/>
                  <a:pt x="329" y="0"/>
                  <a:pt x="330" y="0"/>
                </a:cubicBezTo>
                <a:cubicBezTo>
                  <a:pt x="330" y="0"/>
                  <a:pt x="331" y="1"/>
                  <a:pt x="331" y="1"/>
                </a:cubicBezTo>
                <a:cubicBezTo>
                  <a:pt x="331" y="14"/>
                  <a:pt x="331" y="14"/>
                  <a:pt x="33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50" y="31"/>
                  <a:pt x="350" y="31"/>
                  <a:pt x="350" y="31"/>
                </a:cubicBezTo>
                <a:cubicBezTo>
                  <a:pt x="367" y="31"/>
                  <a:pt x="383" y="31"/>
                  <a:pt x="399" y="31"/>
                </a:cubicBezTo>
                <a:cubicBezTo>
                  <a:pt x="409" y="14"/>
                  <a:pt x="409" y="14"/>
                  <a:pt x="409" y="14"/>
                </a:cubicBezTo>
                <a:cubicBezTo>
                  <a:pt x="409" y="14"/>
                  <a:pt x="410" y="14"/>
                  <a:pt x="410" y="14"/>
                </a:cubicBezTo>
                <a:cubicBezTo>
                  <a:pt x="419" y="14"/>
                  <a:pt x="419" y="14"/>
                  <a:pt x="419" y="14"/>
                </a:cubicBezTo>
                <a:cubicBezTo>
                  <a:pt x="419" y="1"/>
                  <a:pt x="419" y="1"/>
                  <a:pt x="419" y="1"/>
                </a:cubicBezTo>
                <a:cubicBezTo>
                  <a:pt x="419" y="1"/>
                  <a:pt x="419" y="0"/>
                  <a:pt x="420" y="0"/>
                </a:cubicBezTo>
                <a:cubicBezTo>
                  <a:pt x="420" y="0"/>
                  <a:pt x="421" y="1"/>
                  <a:pt x="421" y="1"/>
                </a:cubicBezTo>
                <a:cubicBezTo>
                  <a:pt x="421" y="14"/>
                  <a:pt x="421" y="14"/>
                  <a:pt x="421" y="14"/>
                </a:cubicBezTo>
                <a:cubicBezTo>
                  <a:pt x="430" y="14"/>
                  <a:pt x="430" y="14"/>
                  <a:pt x="430" y="14"/>
                </a:cubicBezTo>
                <a:cubicBezTo>
                  <a:pt x="430" y="14"/>
                  <a:pt x="430" y="14"/>
                  <a:pt x="430" y="14"/>
                </a:cubicBezTo>
                <a:cubicBezTo>
                  <a:pt x="440" y="31"/>
                  <a:pt x="440" y="31"/>
                  <a:pt x="440" y="31"/>
                </a:cubicBezTo>
                <a:cubicBezTo>
                  <a:pt x="479" y="31"/>
                  <a:pt x="479" y="31"/>
                  <a:pt x="479" y="31"/>
                </a:cubicBezTo>
                <a:cubicBezTo>
                  <a:pt x="480" y="31"/>
                  <a:pt x="480" y="32"/>
                  <a:pt x="480" y="32"/>
                </a:cubicBezTo>
                <a:cubicBezTo>
                  <a:pt x="480" y="33"/>
                  <a:pt x="480" y="33"/>
                  <a:pt x="479" y="33"/>
                </a:cubicBezTo>
                <a:cubicBezTo>
                  <a:pt x="440" y="33"/>
                  <a:pt x="440" y="33"/>
                  <a:pt x="440" y="33"/>
                </a:cubicBezTo>
                <a:cubicBezTo>
                  <a:pt x="439" y="33"/>
                  <a:pt x="439" y="33"/>
                  <a:pt x="439" y="32"/>
                </a:cubicBezTo>
                <a:cubicBezTo>
                  <a:pt x="429" y="16"/>
                  <a:pt x="429" y="16"/>
                  <a:pt x="429" y="16"/>
                </a:cubicBezTo>
                <a:cubicBezTo>
                  <a:pt x="423" y="16"/>
                  <a:pt x="417" y="16"/>
                  <a:pt x="411" y="16"/>
                </a:cubicBezTo>
                <a:cubicBezTo>
                  <a:pt x="401" y="32"/>
                  <a:pt x="401" y="32"/>
                  <a:pt x="401" y="32"/>
                </a:cubicBezTo>
                <a:cubicBezTo>
                  <a:pt x="401" y="33"/>
                  <a:pt x="400" y="33"/>
                  <a:pt x="400" y="33"/>
                </a:cubicBezTo>
                <a:cubicBezTo>
                  <a:pt x="383" y="33"/>
                  <a:pt x="366" y="33"/>
                  <a:pt x="350" y="33"/>
                </a:cubicBezTo>
                <a:cubicBezTo>
                  <a:pt x="349" y="33"/>
                  <a:pt x="349" y="33"/>
                  <a:pt x="349" y="32"/>
                </a:cubicBezTo>
                <a:cubicBezTo>
                  <a:pt x="339" y="16"/>
                  <a:pt x="339" y="16"/>
                  <a:pt x="339" y="16"/>
                </a:cubicBezTo>
                <a:cubicBezTo>
                  <a:pt x="333" y="16"/>
                  <a:pt x="327" y="16"/>
                  <a:pt x="321" y="16"/>
                </a:cubicBezTo>
                <a:cubicBezTo>
                  <a:pt x="311" y="32"/>
                  <a:pt x="311" y="32"/>
                  <a:pt x="311" y="32"/>
                </a:cubicBezTo>
                <a:cubicBezTo>
                  <a:pt x="311" y="33"/>
                  <a:pt x="310" y="33"/>
                  <a:pt x="310" y="33"/>
                </a:cubicBezTo>
                <a:cubicBezTo>
                  <a:pt x="293" y="33"/>
                  <a:pt x="276" y="33"/>
                  <a:pt x="260" y="33"/>
                </a:cubicBezTo>
                <a:cubicBezTo>
                  <a:pt x="259" y="33"/>
                  <a:pt x="259" y="33"/>
                  <a:pt x="259" y="32"/>
                </a:cubicBezTo>
                <a:cubicBezTo>
                  <a:pt x="249" y="16"/>
                  <a:pt x="249" y="16"/>
                  <a:pt x="249" y="16"/>
                </a:cubicBezTo>
                <a:cubicBezTo>
                  <a:pt x="243" y="16"/>
                  <a:pt x="237" y="16"/>
                  <a:pt x="231" y="16"/>
                </a:cubicBezTo>
                <a:cubicBezTo>
                  <a:pt x="221" y="32"/>
                  <a:pt x="221" y="32"/>
                  <a:pt x="221" y="32"/>
                </a:cubicBezTo>
                <a:cubicBezTo>
                  <a:pt x="221" y="33"/>
                  <a:pt x="220" y="33"/>
                  <a:pt x="220" y="33"/>
                </a:cubicBezTo>
                <a:cubicBezTo>
                  <a:pt x="203" y="33"/>
                  <a:pt x="187" y="33"/>
                  <a:pt x="170" y="33"/>
                </a:cubicBezTo>
                <a:cubicBezTo>
                  <a:pt x="170" y="33"/>
                  <a:pt x="169" y="33"/>
                  <a:pt x="169" y="32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53" y="16"/>
                  <a:pt x="147" y="16"/>
                  <a:pt x="141" y="16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31" y="33"/>
                  <a:pt x="131" y="33"/>
                  <a:pt x="130" y="33"/>
                </a:cubicBezTo>
                <a:cubicBezTo>
                  <a:pt x="114" y="33"/>
                  <a:pt x="97" y="33"/>
                  <a:pt x="80" y="33"/>
                </a:cubicBezTo>
                <a:cubicBezTo>
                  <a:pt x="80" y="33"/>
                  <a:pt x="79" y="33"/>
                  <a:pt x="79" y="32"/>
                </a:cubicBezTo>
                <a:cubicBezTo>
                  <a:pt x="70" y="16"/>
                  <a:pt x="70" y="16"/>
                  <a:pt x="70" y="16"/>
                </a:cubicBezTo>
                <a:cubicBezTo>
                  <a:pt x="63" y="16"/>
                  <a:pt x="57" y="16"/>
                  <a:pt x="51" y="16"/>
                </a:cubicBezTo>
                <a:cubicBezTo>
                  <a:pt x="41" y="32"/>
                  <a:pt x="41" y="32"/>
                  <a:pt x="41" y="32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387475" y="1623106"/>
            <a:ext cx="2162175" cy="1927225"/>
          </a:xfrm>
          <a:custGeom>
            <a:avLst/>
            <a:gdLst>
              <a:gd name="T0" fmla="*/ 79 w 107"/>
              <a:gd name="T1" fmla="*/ 0 h 94"/>
              <a:gd name="T2" fmla="*/ 81 w 107"/>
              <a:gd name="T3" fmla="*/ 2 h 94"/>
              <a:gd name="T4" fmla="*/ 107 w 107"/>
              <a:gd name="T5" fmla="*/ 46 h 94"/>
              <a:gd name="T6" fmla="*/ 107 w 107"/>
              <a:gd name="T7" fmla="*/ 48 h 94"/>
              <a:gd name="T8" fmla="*/ 81 w 107"/>
              <a:gd name="T9" fmla="*/ 92 h 94"/>
              <a:gd name="T10" fmla="*/ 79 w 107"/>
              <a:gd name="T11" fmla="*/ 94 h 94"/>
              <a:gd name="T12" fmla="*/ 28 w 107"/>
              <a:gd name="T13" fmla="*/ 94 h 94"/>
              <a:gd name="T14" fmla="*/ 26 w 107"/>
              <a:gd name="T15" fmla="*/ 92 h 94"/>
              <a:gd name="T16" fmla="*/ 0 w 107"/>
              <a:gd name="T17" fmla="*/ 48 h 94"/>
              <a:gd name="T18" fmla="*/ 0 w 107"/>
              <a:gd name="T19" fmla="*/ 45 h 94"/>
              <a:gd name="T20" fmla="*/ 26 w 107"/>
              <a:gd name="T21" fmla="*/ 2 h 94"/>
              <a:gd name="T22" fmla="*/ 28 w 107"/>
              <a:gd name="T23" fmla="*/ 0 h 94"/>
              <a:gd name="T24" fmla="*/ 79 w 107"/>
              <a:gd name="T25" fmla="*/ 0 h 94"/>
              <a:gd name="T26" fmla="*/ 77 w 107"/>
              <a:gd name="T27" fmla="*/ 6 h 94"/>
              <a:gd name="T28" fmla="*/ 30 w 107"/>
              <a:gd name="T29" fmla="*/ 6 h 94"/>
              <a:gd name="T30" fmla="*/ 6 w 107"/>
              <a:gd name="T31" fmla="*/ 47 h 94"/>
              <a:gd name="T32" fmla="*/ 30 w 107"/>
              <a:gd name="T33" fmla="*/ 88 h 94"/>
              <a:gd name="T34" fmla="*/ 77 w 107"/>
              <a:gd name="T35" fmla="*/ 88 h 94"/>
              <a:gd name="T36" fmla="*/ 101 w 107"/>
              <a:gd name="T37" fmla="*/ 47 h 94"/>
              <a:gd name="T38" fmla="*/ 77 w 107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7" h="94">
                <a:moveTo>
                  <a:pt x="79" y="0"/>
                </a:moveTo>
                <a:cubicBezTo>
                  <a:pt x="80" y="0"/>
                  <a:pt x="81" y="1"/>
                  <a:pt x="81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7"/>
                  <a:pt x="107" y="48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7" y="94"/>
                  <a:pt x="26" y="93"/>
                  <a:pt x="26" y="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7" y="6"/>
                </a:moveTo>
                <a:cubicBezTo>
                  <a:pt x="30" y="6"/>
                  <a:pt x="30" y="6"/>
                  <a:pt x="30" y="6"/>
                </a:cubicBezTo>
                <a:cubicBezTo>
                  <a:pt x="6" y="47"/>
                  <a:pt x="6" y="47"/>
                  <a:pt x="6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7" y="6"/>
                  <a:pt x="77" y="6"/>
                  <a:pt x="77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841225" y="2032967"/>
            <a:ext cx="1231900" cy="1108075"/>
          </a:xfrm>
          <a:custGeom>
            <a:avLst/>
            <a:gdLst>
              <a:gd name="T0" fmla="*/ 191 w 776"/>
              <a:gd name="T1" fmla="*/ 0 h 698"/>
              <a:gd name="T2" fmla="*/ 585 w 776"/>
              <a:gd name="T3" fmla="*/ 0 h 698"/>
              <a:gd name="T4" fmla="*/ 776 w 776"/>
              <a:gd name="T5" fmla="*/ 349 h 698"/>
              <a:gd name="T6" fmla="*/ 585 w 776"/>
              <a:gd name="T7" fmla="*/ 698 h 698"/>
              <a:gd name="T8" fmla="*/ 191 w 776"/>
              <a:gd name="T9" fmla="*/ 698 h 698"/>
              <a:gd name="T10" fmla="*/ 0 w 776"/>
              <a:gd name="T11" fmla="*/ 349 h 698"/>
              <a:gd name="T12" fmla="*/ 191 w 776"/>
              <a:gd name="T13" fmla="*/ 0 h 698"/>
              <a:gd name="T14" fmla="*/ 191 w 776"/>
              <a:gd name="T15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6" h="698">
                <a:moveTo>
                  <a:pt x="191" y="0"/>
                </a:moveTo>
                <a:lnTo>
                  <a:pt x="585" y="0"/>
                </a:lnTo>
                <a:lnTo>
                  <a:pt x="776" y="349"/>
                </a:lnTo>
                <a:lnTo>
                  <a:pt x="585" y="698"/>
                </a:lnTo>
                <a:lnTo>
                  <a:pt x="191" y="698"/>
                </a:lnTo>
                <a:lnTo>
                  <a:pt x="0" y="349"/>
                </a:lnTo>
                <a:lnTo>
                  <a:pt x="191" y="0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2176463" y="4083731"/>
            <a:ext cx="585788" cy="512763"/>
          </a:xfrm>
          <a:custGeom>
            <a:avLst/>
            <a:gdLst>
              <a:gd name="T0" fmla="*/ 89 w 369"/>
              <a:gd name="T1" fmla="*/ 0 h 323"/>
              <a:gd name="T2" fmla="*/ 280 w 369"/>
              <a:gd name="T3" fmla="*/ 0 h 323"/>
              <a:gd name="T4" fmla="*/ 369 w 369"/>
              <a:gd name="T5" fmla="*/ 155 h 323"/>
              <a:gd name="T6" fmla="*/ 280 w 369"/>
              <a:gd name="T7" fmla="*/ 323 h 323"/>
              <a:gd name="T8" fmla="*/ 89 w 369"/>
              <a:gd name="T9" fmla="*/ 323 h 323"/>
              <a:gd name="T10" fmla="*/ 0 w 369"/>
              <a:gd name="T11" fmla="*/ 155 h 323"/>
              <a:gd name="T12" fmla="*/ 89 w 369"/>
              <a:gd name="T13" fmla="*/ 0 h 323"/>
              <a:gd name="T14" fmla="*/ 89 w 369"/>
              <a:gd name="T15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9" h="323">
                <a:moveTo>
                  <a:pt x="89" y="0"/>
                </a:moveTo>
                <a:lnTo>
                  <a:pt x="280" y="0"/>
                </a:lnTo>
                <a:lnTo>
                  <a:pt x="369" y="155"/>
                </a:lnTo>
                <a:lnTo>
                  <a:pt x="280" y="323"/>
                </a:lnTo>
                <a:lnTo>
                  <a:pt x="89" y="323"/>
                </a:lnTo>
                <a:lnTo>
                  <a:pt x="0" y="155"/>
                </a:lnTo>
                <a:lnTo>
                  <a:pt x="89" y="0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3206750" y="1623106"/>
            <a:ext cx="2162175" cy="1927225"/>
          </a:xfrm>
          <a:custGeom>
            <a:avLst/>
            <a:gdLst>
              <a:gd name="T0" fmla="*/ 79 w 107"/>
              <a:gd name="T1" fmla="*/ 0 h 94"/>
              <a:gd name="T2" fmla="*/ 81 w 107"/>
              <a:gd name="T3" fmla="*/ 2 h 94"/>
              <a:gd name="T4" fmla="*/ 107 w 107"/>
              <a:gd name="T5" fmla="*/ 46 h 94"/>
              <a:gd name="T6" fmla="*/ 107 w 107"/>
              <a:gd name="T7" fmla="*/ 48 h 94"/>
              <a:gd name="T8" fmla="*/ 81 w 107"/>
              <a:gd name="T9" fmla="*/ 92 h 94"/>
              <a:gd name="T10" fmla="*/ 79 w 107"/>
              <a:gd name="T11" fmla="*/ 94 h 94"/>
              <a:gd name="T12" fmla="*/ 28 w 107"/>
              <a:gd name="T13" fmla="*/ 94 h 94"/>
              <a:gd name="T14" fmla="*/ 26 w 107"/>
              <a:gd name="T15" fmla="*/ 92 h 94"/>
              <a:gd name="T16" fmla="*/ 0 w 107"/>
              <a:gd name="T17" fmla="*/ 48 h 94"/>
              <a:gd name="T18" fmla="*/ 0 w 107"/>
              <a:gd name="T19" fmla="*/ 45 h 94"/>
              <a:gd name="T20" fmla="*/ 26 w 107"/>
              <a:gd name="T21" fmla="*/ 2 h 94"/>
              <a:gd name="T22" fmla="*/ 28 w 107"/>
              <a:gd name="T23" fmla="*/ 0 h 94"/>
              <a:gd name="T24" fmla="*/ 79 w 107"/>
              <a:gd name="T25" fmla="*/ 0 h 94"/>
              <a:gd name="T26" fmla="*/ 77 w 107"/>
              <a:gd name="T27" fmla="*/ 6 h 94"/>
              <a:gd name="T28" fmla="*/ 30 w 107"/>
              <a:gd name="T29" fmla="*/ 6 h 94"/>
              <a:gd name="T30" fmla="*/ 6 w 107"/>
              <a:gd name="T31" fmla="*/ 47 h 94"/>
              <a:gd name="T32" fmla="*/ 30 w 107"/>
              <a:gd name="T33" fmla="*/ 88 h 94"/>
              <a:gd name="T34" fmla="*/ 77 w 107"/>
              <a:gd name="T35" fmla="*/ 88 h 94"/>
              <a:gd name="T36" fmla="*/ 101 w 107"/>
              <a:gd name="T37" fmla="*/ 47 h 94"/>
              <a:gd name="T38" fmla="*/ 77 w 107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7" h="94">
                <a:moveTo>
                  <a:pt x="79" y="0"/>
                </a:moveTo>
                <a:cubicBezTo>
                  <a:pt x="80" y="0"/>
                  <a:pt x="81" y="1"/>
                  <a:pt x="81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7"/>
                  <a:pt x="107" y="48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7" y="94"/>
                  <a:pt x="26" y="93"/>
                  <a:pt x="26" y="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7" y="6"/>
                </a:moveTo>
                <a:cubicBezTo>
                  <a:pt x="30" y="6"/>
                  <a:pt x="30" y="6"/>
                  <a:pt x="30" y="6"/>
                </a:cubicBezTo>
                <a:cubicBezTo>
                  <a:pt x="6" y="47"/>
                  <a:pt x="6" y="47"/>
                  <a:pt x="6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7" y="6"/>
                  <a:pt x="77" y="6"/>
                  <a:pt x="77" y="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670300" y="2032681"/>
            <a:ext cx="1233488" cy="1108075"/>
          </a:xfrm>
          <a:custGeom>
            <a:avLst/>
            <a:gdLst>
              <a:gd name="T0" fmla="*/ 191 w 777"/>
              <a:gd name="T1" fmla="*/ 0 h 698"/>
              <a:gd name="T2" fmla="*/ 586 w 777"/>
              <a:gd name="T3" fmla="*/ 0 h 698"/>
              <a:gd name="T4" fmla="*/ 777 w 777"/>
              <a:gd name="T5" fmla="*/ 349 h 698"/>
              <a:gd name="T6" fmla="*/ 586 w 777"/>
              <a:gd name="T7" fmla="*/ 698 h 698"/>
              <a:gd name="T8" fmla="*/ 191 w 777"/>
              <a:gd name="T9" fmla="*/ 698 h 698"/>
              <a:gd name="T10" fmla="*/ 0 w 777"/>
              <a:gd name="T11" fmla="*/ 349 h 698"/>
              <a:gd name="T12" fmla="*/ 191 w 777"/>
              <a:gd name="T13" fmla="*/ 0 h 698"/>
              <a:gd name="T14" fmla="*/ 191 w 777"/>
              <a:gd name="T15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7" h="698">
                <a:moveTo>
                  <a:pt x="191" y="0"/>
                </a:moveTo>
                <a:lnTo>
                  <a:pt x="586" y="0"/>
                </a:lnTo>
                <a:lnTo>
                  <a:pt x="777" y="349"/>
                </a:lnTo>
                <a:lnTo>
                  <a:pt x="586" y="698"/>
                </a:lnTo>
                <a:lnTo>
                  <a:pt x="191" y="698"/>
                </a:lnTo>
                <a:lnTo>
                  <a:pt x="0" y="349"/>
                </a:lnTo>
                <a:lnTo>
                  <a:pt x="191" y="0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3994150" y="4083731"/>
            <a:ext cx="585788" cy="512763"/>
          </a:xfrm>
          <a:custGeom>
            <a:avLst/>
            <a:gdLst>
              <a:gd name="T0" fmla="*/ 89 w 369"/>
              <a:gd name="T1" fmla="*/ 0 h 323"/>
              <a:gd name="T2" fmla="*/ 280 w 369"/>
              <a:gd name="T3" fmla="*/ 0 h 323"/>
              <a:gd name="T4" fmla="*/ 369 w 369"/>
              <a:gd name="T5" fmla="*/ 155 h 323"/>
              <a:gd name="T6" fmla="*/ 280 w 369"/>
              <a:gd name="T7" fmla="*/ 323 h 323"/>
              <a:gd name="T8" fmla="*/ 89 w 369"/>
              <a:gd name="T9" fmla="*/ 323 h 323"/>
              <a:gd name="T10" fmla="*/ 0 w 369"/>
              <a:gd name="T11" fmla="*/ 155 h 323"/>
              <a:gd name="T12" fmla="*/ 89 w 369"/>
              <a:gd name="T13" fmla="*/ 0 h 323"/>
              <a:gd name="T14" fmla="*/ 89 w 369"/>
              <a:gd name="T15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9" h="323">
                <a:moveTo>
                  <a:pt x="89" y="0"/>
                </a:moveTo>
                <a:lnTo>
                  <a:pt x="280" y="0"/>
                </a:lnTo>
                <a:lnTo>
                  <a:pt x="369" y="155"/>
                </a:lnTo>
                <a:lnTo>
                  <a:pt x="280" y="323"/>
                </a:lnTo>
                <a:lnTo>
                  <a:pt x="89" y="323"/>
                </a:lnTo>
                <a:lnTo>
                  <a:pt x="0" y="155"/>
                </a:lnTo>
                <a:lnTo>
                  <a:pt x="89" y="0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5005388" y="1623106"/>
            <a:ext cx="2181225" cy="1927225"/>
          </a:xfrm>
          <a:custGeom>
            <a:avLst/>
            <a:gdLst>
              <a:gd name="T0" fmla="*/ 79 w 108"/>
              <a:gd name="T1" fmla="*/ 0 h 94"/>
              <a:gd name="T2" fmla="*/ 82 w 108"/>
              <a:gd name="T3" fmla="*/ 2 h 94"/>
              <a:gd name="T4" fmla="*/ 107 w 108"/>
              <a:gd name="T5" fmla="*/ 46 h 94"/>
              <a:gd name="T6" fmla="*/ 107 w 108"/>
              <a:gd name="T7" fmla="*/ 48 h 94"/>
              <a:gd name="T8" fmla="*/ 82 w 108"/>
              <a:gd name="T9" fmla="*/ 92 h 94"/>
              <a:gd name="T10" fmla="*/ 79 w 108"/>
              <a:gd name="T11" fmla="*/ 94 h 94"/>
              <a:gd name="T12" fmla="*/ 29 w 108"/>
              <a:gd name="T13" fmla="*/ 94 h 94"/>
              <a:gd name="T14" fmla="*/ 26 w 108"/>
              <a:gd name="T15" fmla="*/ 92 h 94"/>
              <a:gd name="T16" fmla="*/ 1 w 108"/>
              <a:gd name="T17" fmla="*/ 48 h 94"/>
              <a:gd name="T18" fmla="*/ 1 w 108"/>
              <a:gd name="T19" fmla="*/ 45 h 94"/>
              <a:gd name="T20" fmla="*/ 26 w 108"/>
              <a:gd name="T21" fmla="*/ 2 h 94"/>
              <a:gd name="T22" fmla="*/ 29 w 108"/>
              <a:gd name="T23" fmla="*/ 0 h 94"/>
              <a:gd name="T24" fmla="*/ 79 w 108"/>
              <a:gd name="T25" fmla="*/ 0 h 94"/>
              <a:gd name="T26" fmla="*/ 78 w 108"/>
              <a:gd name="T27" fmla="*/ 6 h 94"/>
              <a:gd name="T28" fmla="*/ 30 w 108"/>
              <a:gd name="T29" fmla="*/ 6 h 94"/>
              <a:gd name="T30" fmla="*/ 7 w 108"/>
              <a:gd name="T31" fmla="*/ 47 h 94"/>
              <a:gd name="T32" fmla="*/ 30 w 108"/>
              <a:gd name="T33" fmla="*/ 88 h 94"/>
              <a:gd name="T34" fmla="*/ 78 w 108"/>
              <a:gd name="T35" fmla="*/ 88 h 94"/>
              <a:gd name="T36" fmla="*/ 102 w 108"/>
              <a:gd name="T37" fmla="*/ 47 h 94"/>
              <a:gd name="T38" fmla="*/ 78 w 108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8" h="94">
                <a:moveTo>
                  <a:pt x="79" y="0"/>
                </a:moveTo>
                <a:cubicBezTo>
                  <a:pt x="81" y="0"/>
                  <a:pt x="82" y="1"/>
                  <a:pt x="82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8" y="46"/>
                  <a:pt x="108" y="47"/>
                  <a:pt x="107" y="48"/>
                </a:cubicBezTo>
                <a:cubicBezTo>
                  <a:pt x="82" y="92"/>
                  <a:pt x="82" y="92"/>
                  <a:pt x="82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9" y="94"/>
                  <a:pt x="29" y="94"/>
                  <a:pt x="29" y="94"/>
                </a:cubicBezTo>
                <a:cubicBezTo>
                  <a:pt x="28" y="94"/>
                  <a:pt x="27" y="93"/>
                  <a:pt x="26" y="92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7"/>
                  <a:pt x="1" y="46"/>
                  <a:pt x="1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1"/>
                  <a:pt x="28" y="0"/>
                  <a:pt x="29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8" y="6"/>
                </a:moveTo>
                <a:cubicBezTo>
                  <a:pt x="30" y="6"/>
                  <a:pt x="30" y="6"/>
                  <a:pt x="30" y="6"/>
                </a:cubicBezTo>
                <a:cubicBezTo>
                  <a:pt x="7" y="47"/>
                  <a:pt x="7" y="47"/>
                  <a:pt x="7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78" y="6"/>
                  <a:pt x="78" y="6"/>
                  <a:pt x="78" y="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79721" y="2011250"/>
            <a:ext cx="1254125" cy="1108075"/>
          </a:xfrm>
          <a:custGeom>
            <a:avLst/>
            <a:gdLst>
              <a:gd name="T0" fmla="*/ 204 w 790"/>
              <a:gd name="T1" fmla="*/ 0 h 698"/>
              <a:gd name="T2" fmla="*/ 599 w 790"/>
              <a:gd name="T3" fmla="*/ 0 h 698"/>
              <a:gd name="T4" fmla="*/ 790 w 790"/>
              <a:gd name="T5" fmla="*/ 349 h 698"/>
              <a:gd name="T6" fmla="*/ 599 w 790"/>
              <a:gd name="T7" fmla="*/ 698 h 698"/>
              <a:gd name="T8" fmla="*/ 204 w 790"/>
              <a:gd name="T9" fmla="*/ 698 h 698"/>
              <a:gd name="T10" fmla="*/ 0 w 790"/>
              <a:gd name="T11" fmla="*/ 349 h 698"/>
              <a:gd name="T12" fmla="*/ 204 w 790"/>
              <a:gd name="T13" fmla="*/ 0 h 698"/>
              <a:gd name="T14" fmla="*/ 204 w 790"/>
              <a:gd name="T15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0" h="698">
                <a:moveTo>
                  <a:pt x="204" y="0"/>
                </a:moveTo>
                <a:lnTo>
                  <a:pt x="599" y="0"/>
                </a:lnTo>
                <a:lnTo>
                  <a:pt x="790" y="349"/>
                </a:lnTo>
                <a:lnTo>
                  <a:pt x="599" y="698"/>
                </a:lnTo>
                <a:lnTo>
                  <a:pt x="204" y="698"/>
                </a:lnTo>
                <a:lnTo>
                  <a:pt x="0" y="349"/>
                </a:lnTo>
                <a:lnTo>
                  <a:pt x="204" y="0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5813425" y="4083731"/>
            <a:ext cx="585788" cy="512763"/>
          </a:xfrm>
          <a:custGeom>
            <a:avLst/>
            <a:gdLst>
              <a:gd name="T0" fmla="*/ 89 w 369"/>
              <a:gd name="T1" fmla="*/ 0 h 323"/>
              <a:gd name="T2" fmla="*/ 267 w 369"/>
              <a:gd name="T3" fmla="*/ 0 h 323"/>
              <a:gd name="T4" fmla="*/ 369 w 369"/>
              <a:gd name="T5" fmla="*/ 155 h 323"/>
              <a:gd name="T6" fmla="*/ 267 w 369"/>
              <a:gd name="T7" fmla="*/ 323 h 323"/>
              <a:gd name="T8" fmla="*/ 89 w 369"/>
              <a:gd name="T9" fmla="*/ 323 h 323"/>
              <a:gd name="T10" fmla="*/ 0 w 369"/>
              <a:gd name="T11" fmla="*/ 155 h 323"/>
              <a:gd name="T12" fmla="*/ 89 w 369"/>
              <a:gd name="T13" fmla="*/ 0 h 323"/>
              <a:gd name="T14" fmla="*/ 89 w 369"/>
              <a:gd name="T15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9" h="323">
                <a:moveTo>
                  <a:pt x="89" y="0"/>
                </a:moveTo>
                <a:lnTo>
                  <a:pt x="267" y="0"/>
                </a:lnTo>
                <a:lnTo>
                  <a:pt x="369" y="155"/>
                </a:lnTo>
                <a:lnTo>
                  <a:pt x="267" y="323"/>
                </a:lnTo>
                <a:lnTo>
                  <a:pt x="89" y="323"/>
                </a:lnTo>
                <a:lnTo>
                  <a:pt x="0" y="155"/>
                </a:lnTo>
                <a:lnTo>
                  <a:pt x="89" y="0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6823075" y="1623106"/>
            <a:ext cx="2182813" cy="1927225"/>
          </a:xfrm>
          <a:custGeom>
            <a:avLst/>
            <a:gdLst>
              <a:gd name="T0" fmla="*/ 79 w 108"/>
              <a:gd name="T1" fmla="*/ 0 h 94"/>
              <a:gd name="T2" fmla="*/ 82 w 108"/>
              <a:gd name="T3" fmla="*/ 2 h 94"/>
              <a:gd name="T4" fmla="*/ 107 w 108"/>
              <a:gd name="T5" fmla="*/ 46 h 94"/>
              <a:gd name="T6" fmla="*/ 107 w 108"/>
              <a:gd name="T7" fmla="*/ 48 h 94"/>
              <a:gd name="T8" fmla="*/ 82 w 108"/>
              <a:gd name="T9" fmla="*/ 92 h 94"/>
              <a:gd name="T10" fmla="*/ 79 w 108"/>
              <a:gd name="T11" fmla="*/ 94 h 94"/>
              <a:gd name="T12" fmla="*/ 29 w 108"/>
              <a:gd name="T13" fmla="*/ 94 h 94"/>
              <a:gd name="T14" fmla="*/ 26 w 108"/>
              <a:gd name="T15" fmla="*/ 92 h 94"/>
              <a:gd name="T16" fmla="*/ 1 w 108"/>
              <a:gd name="T17" fmla="*/ 48 h 94"/>
              <a:gd name="T18" fmla="*/ 1 w 108"/>
              <a:gd name="T19" fmla="*/ 45 h 94"/>
              <a:gd name="T20" fmla="*/ 26 w 108"/>
              <a:gd name="T21" fmla="*/ 2 h 94"/>
              <a:gd name="T22" fmla="*/ 29 w 108"/>
              <a:gd name="T23" fmla="*/ 0 h 94"/>
              <a:gd name="T24" fmla="*/ 79 w 108"/>
              <a:gd name="T25" fmla="*/ 0 h 94"/>
              <a:gd name="T26" fmla="*/ 78 w 108"/>
              <a:gd name="T27" fmla="*/ 6 h 94"/>
              <a:gd name="T28" fmla="*/ 30 w 108"/>
              <a:gd name="T29" fmla="*/ 6 h 94"/>
              <a:gd name="T30" fmla="*/ 7 w 108"/>
              <a:gd name="T31" fmla="*/ 47 h 94"/>
              <a:gd name="T32" fmla="*/ 30 w 108"/>
              <a:gd name="T33" fmla="*/ 88 h 94"/>
              <a:gd name="T34" fmla="*/ 78 w 108"/>
              <a:gd name="T35" fmla="*/ 88 h 94"/>
              <a:gd name="T36" fmla="*/ 102 w 108"/>
              <a:gd name="T37" fmla="*/ 47 h 94"/>
              <a:gd name="T38" fmla="*/ 78 w 108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8" h="94">
                <a:moveTo>
                  <a:pt x="79" y="0"/>
                </a:moveTo>
                <a:cubicBezTo>
                  <a:pt x="81" y="0"/>
                  <a:pt x="82" y="1"/>
                  <a:pt x="82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8" y="46"/>
                  <a:pt x="108" y="47"/>
                  <a:pt x="107" y="48"/>
                </a:cubicBezTo>
                <a:cubicBezTo>
                  <a:pt x="82" y="92"/>
                  <a:pt x="82" y="92"/>
                  <a:pt x="82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9" y="94"/>
                  <a:pt x="29" y="94"/>
                  <a:pt x="29" y="94"/>
                </a:cubicBezTo>
                <a:cubicBezTo>
                  <a:pt x="28" y="94"/>
                  <a:pt x="27" y="93"/>
                  <a:pt x="26" y="92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7"/>
                  <a:pt x="1" y="46"/>
                  <a:pt x="1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1"/>
                  <a:pt x="28" y="0"/>
                  <a:pt x="29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8" y="6"/>
                </a:moveTo>
                <a:cubicBezTo>
                  <a:pt x="30" y="6"/>
                  <a:pt x="30" y="6"/>
                  <a:pt x="30" y="6"/>
                </a:cubicBezTo>
                <a:cubicBezTo>
                  <a:pt x="7" y="47"/>
                  <a:pt x="7" y="47"/>
                  <a:pt x="7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78" y="6"/>
                  <a:pt x="78" y="6"/>
                  <a:pt x="78" y="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7631113" y="4083731"/>
            <a:ext cx="587375" cy="512763"/>
          </a:xfrm>
          <a:custGeom>
            <a:avLst/>
            <a:gdLst>
              <a:gd name="T0" fmla="*/ 90 w 370"/>
              <a:gd name="T1" fmla="*/ 0 h 323"/>
              <a:gd name="T2" fmla="*/ 268 w 370"/>
              <a:gd name="T3" fmla="*/ 0 h 323"/>
              <a:gd name="T4" fmla="*/ 370 w 370"/>
              <a:gd name="T5" fmla="*/ 155 h 323"/>
              <a:gd name="T6" fmla="*/ 268 w 370"/>
              <a:gd name="T7" fmla="*/ 323 h 323"/>
              <a:gd name="T8" fmla="*/ 90 w 370"/>
              <a:gd name="T9" fmla="*/ 323 h 323"/>
              <a:gd name="T10" fmla="*/ 0 w 370"/>
              <a:gd name="T11" fmla="*/ 155 h 323"/>
              <a:gd name="T12" fmla="*/ 90 w 370"/>
              <a:gd name="T13" fmla="*/ 0 h 323"/>
              <a:gd name="T14" fmla="*/ 90 w 370"/>
              <a:gd name="T15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0" h="323">
                <a:moveTo>
                  <a:pt x="90" y="0"/>
                </a:moveTo>
                <a:lnTo>
                  <a:pt x="268" y="0"/>
                </a:lnTo>
                <a:lnTo>
                  <a:pt x="370" y="155"/>
                </a:lnTo>
                <a:lnTo>
                  <a:pt x="268" y="323"/>
                </a:lnTo>
                <a:lnTo>
                  <a:pt x="90" y="323"/>
                </a:lnTo>
                <a:lnTo>
                  <a:pt x="0" y="155"/>
                </a:lnTo>
                <a:lnTo>
                  <a:pt x="90" y="0"/>
                </a:lnTo>
                <a:lnTo>
                  <a:pt x="9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8642350" y="1623106"/>
            <a:ext cx="2182813" cy="1927225"/>
          </a:xfrm>
          <a:custGeom>
            <a:avLst/>
            <a:gdLst>
              <a:gd name="T0" fmla="*/ 79 w 108"/>
              <a:gd name="T1" fmla="*/ 0 h 94"/>
              <a:gd name="T2" fmla="*/ 82 w 108"/>
              <a:gd name="T3" fmla="*/ 2 h 94"/>
              <a:gd name="T4" fmla="*/ 107 w 108"/>
              <a:gd name="T5" fmla="*/ 46 h 94"/>
              <a:gd name="T6" fmla="*/ 107 w 108"/>
              <a:gd name="T7" fmla="*/ 48 h 94"/>
              <a:gd name="T8" fmla="*/ 82 w 108"/>
              <a:gd name="T9" fmla="*/ 92 h 94"/>
              <a:gd name="T10" fmla="*/ 79 w 108"/>
              <a:gd name="T11" fmla="*/ 94 h 94"/>
              <a:gd name="T12" fmla="*/ 29 w 108"/>
              <a:gd name="T13" fmla="*/ 94 h 94"/>
              <a:gd name="T14" fmla="*/ 26 w 108"/>
              <a:gd name="T15" fmla="*/ 92 h 94"/>
              <a:gd name="T16" fmla="*/ 1 w 108"/>
              <a:gd name="T17" fmla="*/ 48 h 94"/>
              <a:gd name="T18" fmla="*/ 1 w 108"/>
              <a:gd name="T19" fmla="*/ 45 h 94"/>
              <a:gd name="T20" fmla="*/ 26 w 108"/>
              <a:gd name="T21" fmla="*/ 2 h 94"/>
              <a:gd name="T22" fmla="*/ 29 w 108"/>
              <a:gd name="T23" fmla="*/ 0 h 94"/>
              <a:gd name="T24" fmla="*/ 79 w 108"/>
              <a:gd name="T25" fmla="*/ 0 h 94"/>
              <a:gd name="T26" fmla="*/ 78 w 108"/>
              <a:gd name="T27" fmla="*/ 6 h 94"/>
              <a:gd name="T28" fmla="*/ 30 w 108"/>
              <a:gd name="T29" fmla="*/ 6 h 94"/>
              <a:gd name="T30" fmla="*/ 7 w 108"/>
              <a:gd name="T31" fmla="*/ 47 h 94"/>
              <a:gd name="T32" fmla="*/ 30 w 108"/>
              <a:gd name="T33" fmla="*/ 88 h 94"/>
              <a:gd name="T34" fmla="*/ 78 w 108"/>
              <a:gd name="T35" fmla="*/ 88 h 94"/>
              <a:gd name="T36" fmla="*/ 102 w 108"/>
              <a:gd name="T37" fmla="*/ 47 h 94"/>
              <a:gd name="T38" fmla="*/ 78 w 108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8" h="94">
                <a:moveTo>
                  <a:pt x="79" y="0"/>
                </a:moveTo>
                <a:cubicBezTo>
                  <a:pt x="81" y="0"/>
                  <a:pt x="82" y="1"/>
                  <a:pt x="82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8" y="46"/>
                  <a:pt x="108" y="47"/>
                  <a:pt x="107" y="48"/>
                </a:cubicBezTo>
                <a:cubicBezTo>
                  <a:pt x="82" y="92"/>
                  <a:pt x="82" y="92"/>
                  <a:pt x="82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9" y="94"/>
                  <a:pt x="29" y="94"/>
                  <a:pt x="29" y="94"/>
                </a:cubicBezTo>
                <a:cubicBezTo>
                  <a:pt x="28" y="94"/>
                  <a:pt x="27" y="93"/>
                  <a:pt x="26" y="92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7"/>
                  <a:pt x="1" y="46"/>
                  <a:pt x="1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1"/>
                  <a:pt x="28" y="0"/>
                  <a:pt x="29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8" y="6"/>
                </a:moveTo>
                <a:cubicBezTo>
                  <a:pt x="30" y="6"/>
                  <a:pt x="30" y="6"/>
                  <a:pt x="30" y="6"/>
                </a:cubicBezTo>
                <a:cubicBezTo>
                  <a:pt x="7" y="47"/>
                  <a:pt x="7" y="47"/>
                  <a:pt x="7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78" y="6"/>
                  <a:pt x="78" y="6"/>
                  <a:pt x="78" y="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9107488" y="2032681"/>
            <a:ext cx="1252538" cy="1108075"/>
          </a:xfrm>
          <a:custGeom>
            <a:avLst/>
            <a:gdLst>
              <a:gd name="T0" fmla="*/ 203 w 789"/>
              <a:gd name="T1" fmla="*/ 0 h 698"/>
              <a:gd name="T2" fmla="*/ 598 w 789"/>
              <a:gd name="T3" fmla="*/ 0 h 698"/>
              <a:gd name="T4" fmla="*/ 789 w 789"/>
              <a:gd name="T5" fmla="*/ 349 h 698"/>
              <a:gd name="T6" fmla="*/ 598 w 789"/>
              <a:gd name="T7" fmla="*/ 698 h 698"/>
              <a:gd name="T8" fmla="*/ 203 w 789"/>
              <a:gd name="T9" fmla="*/ 698 h 698"/>
              <a:gd name="T10" fmla="*/ 0 w 789"/>
              <a:gd name="T11" fmla="*/ 349 h 698"/>
              <a:gd name="T12" fmla="*/ 203 w 789"/>
              <a:gd name="T13" fmla="*/ 0 h 698"/>
              <a:gd name="T14" fmla="*/ 203 w 789"/>
              <a:gd name="T15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9" h="698">
                <a:moveTo>
                  <a:pt x="203" y="0"/>
                </a:moveTo>
                <a:lnTo>
                  <a:pt x="598" y="0"/>
                </a:lnTo>
                <a:lnTo>
                  <a:pt x="789" y="349"/>
                </a:lnTo>
                <a:lnTo>
                  <a:pt x="598" y="698"/>
                </a:lnTo>
                <a:lnTo>
                  <a:pt x="203" y="698"/>
                </a:lnTo>
                <a:lnTo>
                  <a:pt x="0" y="349"/>
                </a:lnTo>
                <a:lnTo>
                  <a:pt x="203" y="0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9450388" y="4083731"/>
            <a:ext cx="585788" cy="512763"/>
          </a:xfrm>
          <a:custGeom>
            <a:avLst/>
            <a:gdLst>
              <a:gd name="T0" fmla="*/ 89 w 369"/>
              <a:gd name="T1" fmla="*/ 0 h 323"/>
              <a:gd name="T2" fmla="*/ 267 w 369"/>
              <a:gd name="T3" fmla="*/ 0 h 323"/>
              <a:gd name="T4" fmla="*/ 369 w 369"/>
              <a:gd name="T5" fmla="*/ 155 h 323"/>
              <a:gd name="T6" fmla="*/ 267 w 369"/>
              <a:gd name="T7" fmla="*/ 323 h 323"/>
              <a:gd name="T8" fmla="*/ 89 w 369"/>
              <a:gd name="T9" fmla="*/ 323 h 323"/>
              <a:gd name="T10" fmla="*/ 0 w 369"/>
              <a:gd name="T11" fmla="*/ 155 h 323"/>
              <a:gd name="T12" fmla="*/ 89 w 369"/>
              <a:gd name="T13" fmla="*/ 0 h 323"/>
              <a:gd name="T14" fmla="*/ 89 w 369"/>
              <a:gd name="T15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9" h="323">
                <a:moveTo>
                  <a:pt x="89" y="0"/>
                </a:moveTo>
                <a:lnTo>
                  <a:pt x="267" y="0"/>
                </a:lnTo>
                <a:lnTo>
                  <a:pt x="369" y="155"/>
                </a:lnTo>
                <a:lnTo>
                  <a:pt x="267" y="323"/>
                </a:lnTo>
                <a:lnTo>
                  <a:pt x="89" y="323"/>
                </a:lnTo>
                <a:lnTo>
                  <a:pt x="0" y="155"/>
                </a:lnTo>
                <a:lnTo>
                  <a:pt x="89" y="0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06310" y="4140057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2006" y="4140057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51281" y="4140057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67357" y="4140057"/>
            <a:ext cx="514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77916" y="4140057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05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87887" y="7252124"/>
            <a:ext cx="546998" cy="483534"/>
            <a:chOff x="-1587" y="65088"/>
            <a:chExt cx="862013" cy="762000"/>
          </a:xfrm>
          <a:solidFill>
            <a:schemeClr val="bg1"/>
          </a:solidFill>
        </p:grpSpPr>
        <p:sp>
          <p:nvSpPr>
            <p:cNvPr id="28" name="Freeform 42"/>
            <p:cNvSpPr>
              <a:spLocks noEditPoints="1"/>
            </p:cNvSpPr>
            <p:nvPr/>
          </p:nvSpPr>
          <p:spPr bwMode="auto">
            <a:xfrm>
              <a:off x="255588" y="65088"/>
              <a:ext cx="604838" cy="762000"/>
            </a:xfrm>
            <a:custGeom>
              <a:avLst/>
              <a:gdLst>
                <a:gd name="T0" fmla="*/ 96 w 178"/>
                <a:gd name="T1" fmla="*/ 16 h 224"/>
                <a:gd name="T2" fmla="*/ 96 w 178"/>
                <a:gd name="T3" fmla="*/ 16 h 224"/>
                <a:gd name="T4" fmla="*/ 94 w 178"/>
                <a:gd name="T5" fmla="*/ 16 h 224"/>
                <a:gd name="T6" fmla="*/ 86 w 178"/>
                <a:gd name="T7" fmla="*/ 76 h 224"/>
                <a:gd name="T8" fmla="*/ 133 w 178"/>
                <a:gd name="T9" fmla="*/ 76 h 224"/>
                <a:gd name="T10" fmla="*/ 162 w 178"/>
                <a:gd name="T11" fmla="*/ 106 h 224"/>
                <a:gd name="T12" fmla="*/ 154 w 178"/>
                <a:gd name="T13" fmla="*/ 179 h 224"/>
                <a:gd name="T14" fmla="*/ 125 w 178"/>
                <a:gd name="T15" fmla="*/ 208 h 224"/>
                <a:gd name="T16" fmla="*/ 44 w 178"/>
                <a:gd name="T17" fmla="*/ 208 h 224"/>
                <a:gd name="T18" fmla="*/ 16 w 178"/>
                <a:gd name="T19" fmla="*/ 179 h 224"/>
                <a:gd name="T20" fmla="*/ 16 w 178"/>
                <a:gd name="T21" fmla="*/ 106 h 224"/>
                <a:gd name="T22" fmla="*/ 75 w 178"/>
                <a:gd name="T23" fmla="*/ 20 h 224"/>
                <a:gd name="T24" fmla="*/ 94 w 178"/>
                <a:gd name="T25" fmla="*/ 16 h 224"/>
                <a:gd name="T26" fmla="*/ 94 w 178"/>
                <a:gd name="T27" fmla="*/ 0 h 224"/>
                <a:gd name="T28" fmla="*/ 94 w 178"/>
                <a:gd name="T29" fmla="*/ 0 h 224"/>
                <a:gd name="T30" fmla="*/ 94 w 178"/>
                <a:gd name="T31" fmla="*/ 0 h 224"/>
                <a:gd name="T32" fmla="*/ 69 w 178"/>
                <a:gd name="T33" fmla="*/ 5 h 224"/>
                <a:gd name="T34" fmla="*/ 28 w 178"/>
                <a:gd name="T35" fmla="*/ 49 h 224"/>
                <a:gd name="T36" fmla="*/ 0 w 178"/>
                <a:gd name="T37" fmla="*/ 106 h 224"/>
                <a:gd name="T38" fmla="*/ 0 w 178"/>
                <a:gd name="T39" fmla="*/ 179 h 224"/>
                <a:gd name="T40" fmla="*/ 44 w 178"/>
                <a:gd name="T41" fmla="*/ 224 h 224"/>
                <a:gd name="T42" fmla="*/ 125 w 178"/>
                <a:gd name="T43" fmla="*/ 224 h 224"/>
                <a:gd name="T44" fmla="*/ 170 w 178"/>
                <a:gd name="T45" fmla="*/ 180 h 224"/>
                <a:gd name="T46" fmla="*/ 178 w 178"/>
                <a:gd name="T47" fmla="*/ 107 h 224"/>
                <a:gd name="T48" fmla="*/ 178 w 178"/>
                <a:gd name="T49" fmla="*/ 106 h 224"/>
                <a:gd name="T50" fmla="*/ 133 w 178"/>
                <a:gd name="T51" fmla="*/ 60 h 224"/>
                <a:gd name="T52" fmla="*/ 105 w 178"/>
                <a:gd name="T53" fmla="*/ 60 h 224"/>
                <a:gd name="T54" fmla="*/ 110 w 178"/>
                <a:gd name="T55" fmla="*/ 19 h 224"/>
                <a:gd name="T56" fmla="*/ 110 w 178"/>
                <a:gd name="T57" fmla="*/ 16 h 224"/>
                <a:gd name="T58" fmla="*/ 94 w 178"/>
                <a:gd name="T5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224">
                  <a:moveTo>
                    <a:pt x="96" y="16"/>
                  </a:moveTo>
                  <a:cubicBezTo>
                    <a:pt x="96" y="16"/>
                    <a:pt x="96" y="16"/>
                    <a:pt x="96" y="16"/>
                  </a:cubicBezTo>
                  <a:moveTo>
                    <a:pt x="94" y="16"/>
                  </a:moveTo>
                  <a:cubicBezTo>
                    <a:pt x="86" y="76"/>
                    <a:pt x="86" y="76"/>
                    <a:pt x="86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49" y="76"/>
                    <a:pt x="162" y="89"/>
                    <a:pt x="162" y="106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4" y="195"/>
                    <a:pt x="141" y="208"/>
                    <a:pt x="12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28" y="208"/>
                    <a:pt x="16" y="195"/>
                    <a:pt x="16" y="179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90"/>
                    <a:pt x="63" y="24"/>
                    <a:pt x="75" y="20"/>
                  </a:cubicBezTo>
                  <a:cubicBezTo>
                    <a:pt x="87" y="16"/>
                    <a:pt x="94" y="16"/>
                    <a:pt x="94" y="16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83" y="1"/>
                    <a:pt x="69" y="5"/>
                  </a:cubicBezTo>
                  <a:cubicBezTo>
                    <a:pt x="60" y="8"/>
                    <a:pt x="46" y="23"/>
                    <a:pt x="28" y="49"/>
                  </a:cubicBezTo>
                  <a:cubicBezTo>
                    <a:pt x="9" y="75"/>
                    <a:pt x="0" y="95"/>
                    <a:pt x="0" y="106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4"/>
                    <a:pt x="19" y="224"/>
                    <a:pt x="44" y="224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49" y="224"/>
                    <a:pt x="169" y="204"/>
                    <a:pt x="170" y="180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78" y="107"/>
                    <a:pt x="178" y="106"/>
                    <a:pt x="178" y="106"/>
                  </a:cubicBezTo>
                  <a:cubicBezTo>
                    <a:pt x="178" y="81"/>
                    <a:pt x="158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8"/>
                    <a:pt x="110" y="17"/>
                    <a:pt x="110" y="16"/>
                  </a:cubicBezTo>
                  <a:cubicBezTo>
                    <a:pt x="110" y="7"/>
                    <a:pt x="103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419101" y="582613"/>
              <a:ext cx="315913" cy="163513"/>
            </a:xfrm>
            <a:custGeom>
              <a:avLst/>
              <a:gdLst>
                <a:gd name="T0" fmla="*/ 67 w 93"/>
                <a:gd name="T1" fmla="*/ 48 h 48"/>
                <a:gd name="T2" fmla="*/ 4 w 93"/>
                <a:gd name="T3" fmla="*/ 48 h 48"/>
                <a:gd name="T4" fmla="*/ 0 w 93"/>
                <a:gd name="T5" fmla="*/ 44 h 48"/>
                <a:gd name="T6" fmla="*/ 4 w 93"/>
                <a:gd name="T7" fmla="*/ 40 h 48"/>
                <a:gd name="T8" fmla="*/ 67 w 93"/>
                <a:gd name="T9" fmla="*/ 40 h 48"/>
                <a:gd name="T10" fmla="*/ 84 w 93"/>
                <a:gd name="T11" fmla="*/ 23 h 48"/>
                <a:gd name="T12" fmla="*/ 85 w 93"/>
                <a:gd name="T13" fmla="*/ 4 h 48"/>
                <a:gd name="T14" fmla="*/ 89 w 93"/>
                <a:gd name="T15" fmla="*/ 0 h 48"/>
                <a:gd name="T16" fmla="*/ 93 w 93"/>
                <a:gd name="T17" fmla="*/ 4 h 48"/>
                <a:gd name="T18" fmla="*/ 92 w 93"/>
                <a:gd name="T19" fmla="*/ 23 h 48"/>
                <a:gd name="T20" fmla="*/ 67 w 93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67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2"/>
                    <a:pt x="2" y="40"/>
                    <a:pt x="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6" y="40"/>
                    <a:pt x="84" y="32"/>
                    <a:pt x="84" y="23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7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37"/>
                    <a:pt x="81" y="48"/>
                    <a:pt x="67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714376" y="500063"/>
              <a:ext cx="33338" cy="58738"/>
            </a:xfrm>
            <a:custGeom>
              <a:avLst/>
              <a:gdLst>
                <a:gd name="T0" fmla="*/ 5 w 10"/>
                <a:gd name="T1" fmla="*/ 17 h 17"/>
                <a:gd name="T2" fmla="*/ 4 w 10"/>
                <a:gd name="T3" fmla="*/ 17 h 17"/>
                <a:gd name="T4" fmla="*/ 1 w 10"/>
                <a:gd name="T5" fmla="*/ 12 h 17"/>
                <a:gd name="T6" fmla="*/ 2 w 10"/>
                <a:gd name="T7" fmla="*/ 4 h 17"/>
                <a:gd name="T8" fmla="*/ 6 w 10"/>
                <a:gd name="T9" fmla="*/ 0 h 17"/>
                <a:gd name="T10" fmla="*/ 10 w 10"/>
                <a:gd name="T11" fmla="*/ 4 h 17"/>
                <a:gd name="T12" fmla="*/ 9 w 10"/>
                <a:gd name="T13" fmla="*/ 13 h 17"/>
                <a:gd name="T14" fmla="*/ 5 w 10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5" y="17"/>
                  </a:moveTo>
                  <a:cubicBezTo>
                    <a:pt x="5" y="17"/>
                    <a:pt x="4" y="17"/>
                    <a:pt x="4" y="17"/>
                  </a:cubicBezTo>
                  <a:cubicBezTo>
                    <a:pt x="2" y="16"/>
                    <a:pt x="0" y="14"/>
                    <a:pt x="1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5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5"/>
            <p:cNvSpPr>
              <a:spLocks noEditPoints="1"/>
            </p:cNvSpPr>
            <p:nvPr/>
          </p:nvSpPr>
          <p:spPr bwMode="auto">
            <a:xfrm>
              <a:off x="-1587" y="350838"/>
              <a:ext cx="312738" cy="449263"/>
            </a:xfrm>
            <a:custGeom>
              <a:avLst/>
              <a:gdLst>
                <a:gd name="T0" fmla="*/ 66 w 92"/>
                <a:gd name="T1" fmla="*/ 16 h 132"/>
                <a:gd name="T2" fmla="*/ 76 w 92"/>
                <a:gd name="T3" fmla="*/ 30 h 132"/>
                <a:gd name="T4" fmla="*/ 76 w 92"/>
                <a:gd name="T5" fmla="*/ 102 h 132"/>
                <a:gd name="T6" fmla="*/ 66 w 92"/>
                <a:gd name="T7" fmla="*/ 116 h 132"/>
                <a:gd name="T8" fmla="*/ 32 w 92"/>
                <a:gd name="T9" fmla="*/ 116 h 132"/>
                <a:gd name="T10" fmla="*/ 16 w 92"/>
                <a:gd name="T11" fmla="*/ 102 h 132"/>
                <a:gd name="T12" fmla="*/ 16 w 92"/>
                <a:gd name="T13" fmla="*/ 30 h 132"/>
                <a:gd name="T14" fmla="*/ 32 w 92"/>
                <a:gd name="T15" fmla="*/ 16 h 132"/>
                <a:gd name="T16" fmla="*/ 64 w 92"/>
                <a:gd name="T17" fmla="*/ 16 h 132"/>
                <a:gd name="T18" fmla="*/ 66 w 92"/>
                <a:gd name="T19" fmla="*/ 0 h 132"/>
                <a:gd name="T20" fmla="*/ 32 w 92"/>
                <a:gd name="T21" fmla="*/ 0 h 132"/>
                <a:gd name="T22" fmla="*/ 0 w 92"/>
                <a:gd name="T23" fmla="*/ 30 h 132"/>
                <a:gd name="T24" fmla="*/ 0 w 92"/>
                <a:gd name="T25" fmla="*/ 102 h 132"/>
                <a:gd name="T26" fmla="*/ 32 w 92"/>
                <a:gd name="T27" fmla="*/ 132 h 132"/>
                <a:gd name="T28" fmla="*/ 66 w 92"/>
                <a:gd name="T29" fmla="*/ 132 h 132"/>
                <a:gd name="T30" fmla="*/ 92 w 92"/>
                <a:gd name="T31" fmla="*/ 102 h 132"/>
                <a:gd name="T32" fmla="*/ 92 w 92"/>
                <a:gd name="T33" fmla="*/ 30 h 132"/>
                <a:gd name="T34" fmla="*/ 66 w 92"/>
                <a:gd name="T3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32">
                  <a:moveTo>
                    <a:pt x="66" y="16"/>
                  </a:moveTo>
                  <a:cubicBezTo>
                    <a:pt x="73" y="16"/>
                    <a:pt x="76" y="23"/>
                    <a:pt x="76" y="3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110"/>
                    <a:pt x="73" y="116"/>
                    <a:pt x="66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24" y="116"/>
                    <a:pt x="16" y="110"/>
                    <a:pt x="16" y="10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3"/>
                    <a:pt x="24" y="16"/>
                    <a:pt x="32" y="16"/>
                  </a:cubicBezTo>
                  <a:cubicBezTo>
                    <a:pt x="64" y="16"/>
                    <a:pt x="64" y="16"/>
                    <a:pt x="64" y="16"/>
                  </a:cubicBezTo>
                  <a:moveTo>
                    <a:pt x="6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9"/>
                    <a:pt x="15" y="132"/>
                    <a:pt x="32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78" y="132"/>
                    <a:pt x="92" y="124"/>
                    <a:pt x="92" y="102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8"/>
                    <a:pt x="78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106363" y="623888"/>
              <a:ext cx="109538" cy="134938"/>
            </a:xfrm>
            <a:custGeom>
              <a:avLst/>
              <a:gdLst>
                <a:gd name="T0" fmla="*/ 28 w 32"/>
                <a:gd name="T1" fmla="*/ 40 h 40"/>
                <a:gd name="T2" fmla="*/ 24 w 32"/>
                <a:gd name="T3" fmla="*/ 36 h 40"/>
                <a:gd name="T4" fmla="*/ 24 w 32"/>
                <a:gd name="T5" fmla="*/ 14 h 40"/>
                <a:gd name="T6" fmla="*/ 16 w 32"/>
                <a:gd name="T7" fmla="*/ 8 h 40"/>
                <a:gd name="T8" fmla="*/ 8 w 32"/>
                <a:gd name="T9" fmla="*/ 14 h 40"/>
                <a:gd name="T10" fmla="*/ 8 w 32"/>
                <a:gd name="T11" fmla="*/ 36 h 40"/>
                <a:gd name="T12" fmla="*/ 4 w 32"/>
                <a:gd name="T13" fmla="*/ 40 h 40"/>
                <a:gd name="T14" fmla="*/ 0 w 32"/>
                <a:gd name="T15" fmla="*/ 36 h 40"/>
                <a:gd name="T16" fmla="*/ 0 w 32"/>
                <a:gd name="T17" fmla="*/ 14 h 40"/>
                <a:gd name="T18" fmla="*/ 16 w 32"/>
                <a:gd name="T19" fmla="*/ 0 h 40"/>
                <a:gd name="T20" fmla="*/ 32 w 32"/>
                <a:gd name="T21" fmla="*/ 14 h 40"/>
                <a:gd name="T22" fmla="*/ 32 w 32"/>
                <a:gd name="T23" fmla="*/ 36 h 40"/>
                <a:gd name="T24" fmla="*/ 28 w 32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0">
                  <a:moveTo>
                    <a:pt x="28" y="40"/>
                  </a:moveTo>
                  <a:cubicBezTo>
                    <a:pt x="26" y="40"/>
                    <a:pt x="24" y="38"/>
                    <a:pt x="24" y="36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1"/>
                    <a:pt x="20" y="8"/>
                    <a:pt x="16" y="8"/>
                  </a:cubicBezTo>
                  <a:cubicBezTo>
                    <a:pt x="12" y="8"/>
                    <a:pt x="8" y="11"/>
                    <a:pt x="8" y="1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8"/>
                    <a:pt x="30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147638" y="677863"/>
              <a:ext cx="26988" cy="53975"/>
            </a:xfrm>
            <a:custGeom>
              <a:avLst/>
              <a:gdLst>
                <a:gd name="T0" fmla="*/ 4 w 8"/>
                <a:gd name="T1" fmla="*/ 16 h 16"/>
                <a:gd name="T2" fmla="*/ 0 w 8"/>
                <a:gd name="T3" fmla="*/ 12 h 16"/>
                <a:gd name="T4" fmla="*/ 0 w 8"/>
                <a:gd name="T5" fmla="*/ 4 h 16"/>
                <a:gd name="T6" fmla="*/ 4 w 8"/>
                <a:gd name="T7" fmla="*/ 0 h 16"/>
                <a:gd name="T8" fmla="*/ 8 w 8"/>
                <a:gd name="T9" fmla="*/ 4 h 16"/>
                <a:gd name="T10" fmla="*/ 8 w 8"/>
                <a:gd name="T11" fmla="*/ 12 h 16"/>
                <a:gd name="T12" fmla="*/ 4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6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00842" y="7334223"/>
            <a:ext cx="512583" cy="483535"/>
            <a:chOff x="3719513" y="36513"/>
            <a:chExt cx="868363" cy="819150"/>
          </a:xfrm>
          <a:solidFill>
            <a:schemeClr val="bg1"/>
          </a:solidFill>
        </p:grpSpPr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3719513" y="36513"/>
              <a:ext cx="868363" cy="819150"/>
            </a:xfrm>
            <a:custGeom>
              <a:avLst/>
              <a:gdLst>
                <a:gd name="T0" fmla="*/ 173 w 256"/>
                <a:gd name="T1" fmla="*/ 16 h 240"/>
                <a:gd name="T2" fmla="*/ 240 w 256"/>
                <a:gd name="T3" fmla="*/ 79 h 240"/>
                <a:gd name="T4" fmla="*/ 232 w 256"/>
                <a:gd name="T5" fmla="*/ 110 h 240"/>
                <a:gd name="T6" fmla="*/ 128 w 256"/>
                <a:gd name="T7" fmla="*/ 224 h 240"/>
                <a:gd name="T8" fmla="*/ 24 w 256"/>
                <a:gd name="T9" fmla="*/ 110 h 240"/>
                <a:gd name="T10" fmla="*/ 16 w 256"/>
                <a:gd name="T11" fmla="*/ 79 h 240"/>
                <a:gd name="T12" fmla="*/ 83 w 256"/>
                <a:gd name="T13" fmla="*/ 16 h 240"/>
                <a:gd name="T14" fmla="*/ 128 w 256"/>
                <a:gd name="T15" fmla="*/ 50 h 240"/>
                <a:gd name="T16" fmla="*/ 173 w 256"/>
                <a:gd name="T17" fmla="*/ 16 h 240"/>
                <a:gd name="T18" fmla="*/ 173 w 256"/>
                <a:gd name="T19" fmla="*/ 0 h 240"/>
                <a:gd name="T20" fmla="*/ 128 w 256"/>
                <a:gd name="T21" fmla="*/ 20 h 240"/>
                <a:gd name="T22" fmla="*/ 83 w 256"/>
                <a:gd name="T23" fmla="*/ 0 h 240"/>
                <a:gd name="T24" fmla="*/ 0 w 256"/>
                <a:gd name="T25" fmla="*/ 79 h 240"/>
                <a:gd name="T26" fmla="*/ 11 w 256"/>
                <a:gd name="T27" fmla="*/ 119 h 240"/>
                <a:gd name="T28" fmla="*/ 117 w 256"/>
                <a:gd name="T29" fmla="*/ 236 h 240"/>
                <a:gd name="T30" fmla="*/ 128 w 256"/>
                <a:gd name="T31" fmla="*/ 240 h 240"/>
                <a:gd name="T32" fmla="*/ 139 w 256"/>
                <a:gd name="T33" fmla="*/ 236 h 240"/>
                <a:gd name="T34" fmla="*/ 245 w 256"/>
                <a:gd name="T35" fmla="*/ 119 h 240"/>
                <a:gd name="T36" fmla="*/ 256 w 256"/>
                <a:gd name="T37" fmla="*/ 79 h 240"/>
                <a:gd name="T38" fmla="*/ 173 w 256"/>
                <a:gd name="T3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6" h="240">
                  <a:moveTo>
                    <a:pt x="173" y="16"/>
                  </a:moveTo>
                  <a:cubicBezTo>
                    <a:pt x="210" y="16"/>
                    <a:pt x="240" y="45"/>
                    <a:pt x="240" y="79"/>
                  </a:cubicBezTo>
                  <a:cubicBezTo>
                    <a:pt x="240" y="89"/>
                    <a:pt x="237" y="103"/>
                    <a:pt x="232" y="110"/>
                  </a:cubicBezTo>
                  <a:cubicBezTo>
                    <a:pt x="208" y="144"/>
                    <a:pt x="128" y="224"/>
                    <a:pt x="128" y="224"/>
                  </a:cubicBezTo>
                  <a:cubicBezTo>
                    <a:pt x="128" y="224"/>
                    <a:pt x="48" y="144"/>
                    <a:pt x="24" y="110"/>
                  </a:cubicBezTo>
                  <a:cubicBezTo>
                    <a:pt x="19" y="103"/>
                    <a:pt x="16" y="89"/>
                    <a:pt x="16" y="79"/>
                  </a:cubicBezTo>
                  <a:cubicBezTo>
                    <a:pt x="16" y="45"/>
                    <a:pt x="46" y="16"/>
                    <a:pt x="83" y="16"/>
                  </a:cubicBezTo>
                  <a:cubicBezTo>
                    <a:pt x="109" y="16"/>
                    <a:pt x="117" y="30"/>
                    <a:pt x="128" y="50"/>
                  </a:cubicBezTo>
                  <a:cubicBezTo>
                    <a:pt x="139" y="30"/>
                    <a:pt x="147" y="16"/>
                    <a:pt x="173" y="16"/>
                  </a:cubicBezTo>
                  <a:moveTo>
                    <a:pt x="173" y="0"/>
                  </a:moveTo>
                  <a:cubicBezTo>
                    <a:pt x="150" y="0"/>
                    <a:pt x="137" y="9"/>
                    <a:pt x="128" y="20"/>
                  </a:cubicBezTo>
                  <a:cubicBezTo>
                    <a:pt x="118" y="9"/>
                    <a:pt x="105" y="0"/>
                    <a:pt x="83" y="0"/>
                  </a:cubicBezTo>
                  <a:cubicBezTo>
                    <a:pt x="37" y="0"/>
                    <a:pt x="0" y="36"/>
                    <a:pt x="0" y="79"/>
                  </a:cubicBezTo>
                  <a:cubicBezTo>
                    <a:pt x="0" y="91"/>
                    <a:pt x="3" y="109"/>
                    <a:pt x="11" y="119"/>
                  </a:cubicBezTo>
                  <a:cubicBezTo>
                    <a:pt x="35" y="154"/>
                    <a:pt x="113" y="232"/>
                    <a:pt x="117" y="236"/>
                  </a:cubicBezTo>
                  <a:cubicBezTo>
                    <a:pt x="120" y="239"/>
                    <a:pt x="124" y="240"/>
                    <a:pt x="128" y="240"/>
                  </a:cubicBezTo>
                  <a:cubicBezTo>
                    <a:pt x="132" y="240"/>
                    <a:pt x="136" y="239"/>
                    <a:pt x="139" y="236"/>
                  </a:cubicBezTo>
                  <a:cubicBezTo>
                    <a:pt x="143" y="232"/>
                    <a:pt x="220" y="154"/>
                    <a:pt x="245" y="119"/>
                  </a:cubicBezTo>
                  <a:cubicBezTo>
                    <a:pt x="253" y="109"/>
                    <a:pt x="256" y="91"/>
                    <a:pt x="256" y="79"/>
                  </a:cubicBezTo>
                  <a:cubicBezTo>
                    <a:pt x="256" y="36"/>
                    <a:pt x="219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4271963" y="146050"/>
              <a:ext cx="193675" cy="354013"/>
            </a:xfrm>
            <a:custGeom>
              <a:avLst/>
              <a:gdLst>
                <a:gd name="T0" fmla="*/ 25 w 57"/>
                <a:gd name="T1" fmla="*/ 104 h 104"/>
                <a:gd name="T2" fmla="*/ 22 w 57"/>
                <a:gd name="T3" fmla="*/ 103 h 104"/>
                <a:gd name="T4" fmla="*/ 22 w 57"/>
                <a:gd name="T5" fmla="*/ 97 h 104"/>
                <a:gd name="T6" fmla="*/ 44 w 57"/>
                <a:gd name="T7" fmla="*/ 71 h 104"/>
                <a:gd name="T8" fmla="*/ 49 w 57"/>
                <a:gd name="T9" fmla="*/ 51 h 104"/>
                <a:gd name="T10" fmla="*/ 39 w 57"/>
                <a:gd name="T11" fmla="*/ 24 h 104"/>
                <a:gd name="T12" fmla="*/ 39 w 57"/>
                <a:gd name="T13" fmla="*/ 19 h 104"/>
                <a:gd name="T14" fmla="*/ 45 w 57"/>
                <a:gd name="T15" fmla="*/ 19 h 104"/>
                <a:gd name="T16" fmla="*/ 57 w 57"/>
                <a:gd name="T17" fmla="*/ 51 h 104"/>
                <a:gd name="T18" fmla="*/ 50 w 57"/>
                <a:gd name="T19" fmla="*/ 75 h 104"/>
                <a:gd name="T20" fmla="*/ 28 w 57"/>
                <a:gd name="T21" fmla="*/ 102 h 104"/>
                <a:gd name="T22" fmla="*/ 25 w 57"/>
                <a:gd name="T23" fmla="*/ 104 h 104"/>
                <a:gd name="T24" fmla="*/ 25 w 57"/>
                <a:gd name="T25" fmla="*/ 13 h 104"/>
                <a:gd name="T26" fmla="*/ 24 w 57"/>
                <a:gd name="T27" fmla="*/ 13 h 104"/>
                <a:gd name="T28" fmla="*/ 4 w 57"/>
                <a:gd name="T29" fmla="*/ 8 h 104"/>
                <a:gd name="T30" fmla="*/ 0 w 57"/>
                <a:gd name="T31" fmla="*/ 4 h 104"/>
                <a:gd name="T32" fmla="*/ 4 w 57"/>
                <a:gd name="T33" fmla="*/ 0 h 104"/>
                <a:gd name="T34" fmla="*/ 27 w 57"/>
                <a:gd name="T35" fmla="*/ 5 h 104"/>
                <a:gd name="T36" fmla="*/ 29 w 57"/>
                <a:gd name="T37" fmla="*/ 11 h 104"/>
                <a:gd name="T38" fmla="*/ 25 w 57"/>
                <a:gd name="T39" fmla="*/ 1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104">
                  <a:moveTo>
                    <a:pt x="25" y="104"/>
                  </a:moveTo>
                  <a:cubicBezTo>
                    <a:pt x="24" y="104"/>
                    <a:pt x="23" y="103"/>
                    <a:pt x="22" y="103"/>
                  </a:cubicBezTo>
                  <a:cubicBezTo>
                    <a:pt x="20" y="101"/>
                    <a:pt x="20" y="99"/>
                    <a:pt x="22" y="97"/>
                  </a:cubicBezTo>
                  <a:cubicBezTo>
                    <a:pt x="32" y="86"/>
                    <a:pt x="39" y="77"/>
                    <a:pt x="44" y="71"/>
                  </a:cubicBezTo>
                  <a:cubicBezTo>
                    <a:pt x="47" y="66"/>
                    <a:pt x="49" y="57"/>
                    <a:pt x="49" y="51"/>
                  </a:cubicBezTo>
                  <a:cubicBezTo>
                    <a:pt x="49" y="41"/>
                    <a:pt x="45" y="32"/>
                    <a:pt x="39" y="24"/>
                  </a:cubicBezTo>
                  <a:cubicBezTo>
                    <a:pt x="38" y="23"/>
                    <a:pt x="38" y="20"/>
                    <a:pt x="39" y="19"/>
                  </a:cubicBezTo>
                  <a:cubicBezTo>
                    <a:pt x="41" y="17"/>
                    <a:pt x="44" y="17"/>
                    <a:pt x="45" y="19"/>
                  </a:cubicBezTo>
                  <a:cubicBezTo>
                    <a:pt x="53" y="28"/>
                    <a:pt x="57" y="39"/>
                    <a:pt x="57" y="51"/>
                  </a:cubicBezTo>
                  <a:cubicBezTo>
                    <a:pt x="57" y="58"/>
                    <a:pt x="55" y="69"/>
                    <a:pt x="50" y="75"/>
                  </a:cubicBezTo>
                  <a:cubicBezTo>
                    <a:pt x="46" y="82"/>
                    <a:pt x="38" y="91"/>
                    <a:pt x="28" y="102"/>
                  </a:cubicBezTo>
                  <a:cubicBezTo>
                    <a:pt x="27" y="103"/>
                    <a:pt x="26" y="104"/>
                    <a:pt x="25" y="104"/>
                  </a:cubicBezTo>
                  <a:close/>
                  <a:moveTo>
                    <a:pt x="25" y="13"/>
                  </a:moveTo>
                  <a:cubicBezTo>
                    <a:pt x="25" y="13"/>
                    <a:pt x="24" y="13"/>
                    <a:pt x="24" y="13"/>
                  </a:cubicBezTo>
                  <a:cubicBezTo>
                    <a:pt x="17" y="10"/>
                    <a:pt x="11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20" y="2"/>
                    <a:pt x="27" y="5"/>
                  </a:cubicBezTo>
                  <a:cubicBezTo>
                    <a:pt x="29" y="6"/>
                    <a:pt x="30" y="9"/>
                    <a:pt x="29" y="11"/>
                  </a:cubicBezTo>
                  <a:cubicBezTo>
                    <a:pt x="28" y="12"/>
                    <a:pt x="27" y="13"/>
                    <a:pt x="2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00035" y="2349780"/>
            <a:ext cx="539528" cy="536587"/>
            <a:chOff x="7426326" y="0"/>
            <a:chExt cx="873125" cy="868363"/>
          </a:xfrm>
          <a:solidFill>
            <a:schemeClr val="bg1"/>
          </a:solidFill>
        </p:grpSpPr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7900988" y="469900"/>
              <a:ext cx="398463" cy="398463"/>
            </a:xfrm>
            <a:custGeom>
              <a:avLst/>
              <a:gdLst>
                <a:gd name="T0" fmla="*/ 86 w 117"/>
                <a:gd name="T1" fmla="*/ 117 h 117"/>
                <a:gd name="T2" fmla="*/ 65 w 117"/>
                <a:gd name="T3" fmla="*/ 108 h 117"/>
                <a:gd name="T4" fmla="*/ 3 w 117"/>
                <a:gd name="T5" fmla="*/ 46 h 117"/>
                <a:gd name="T6" fmla="*/ 3 w 117"/>
                <a:gd name="T7" fmla="*/ 34 h 117"/>
                <a:gd name="T8" fmla="*/ 14 w 117"/>
                <a:gd name="T9" fmla="*/ 34 h 117"/>
                <a:gd name="T10" fmla="*/ 77 w 117"/>
                <a:gd name="T11" fmla="*/ 97 h 117"/>
                <a:gd name="T12" fmla="*/ 86 w 117"/>
                <a:gd name="T13" fmla="*/ 101 h 117"/>
                <a:gd name="T14" fmla="*/ 87 w 117"/>
                <a:gd name="T15" fmla="*/ 101 h 117"/>
                <a:gd name="T16" fmla="*/ 96 w 117"/>
                <a:gd name="T17" fmla="*/ 97 h 117"/>
                <a:gd name="T18" fmla="*/ 101 w 117"/>
                <a:gd name="T19" fmla="*/ 87 h 117"/>
                <a:gd name="T20" fmla="*/ 97 w 117"/>
                <a:gd name="T21" fmla="*/ 77 h 117"/>
                <a:gd name="T22" fmla="*/ 34 w 117"/>
                <a:gd name="T23" fmla="*/ 14 h 117"/>
                <a:gd name="T24" fmla="*/ 34 w 117"/>
                <a:gd name="T25" fmla="*/ 3 h 117"/>
                <a:gd name="T26" fmla="*/ 45 w 117"/>
                <a:gd name="T27" fmla="*/ 3 h 117"/>
                <a:gd name="T28" fmla="*/ 108 w 117"/>
                <a:gd name="T29" fmla="*/ 66 h 117"/>
                <a:gd name="T30" fmla="*/ 117 w 117"/>
                <a:gd name="T31" fmla="*/ 87 h 117"/>
                <a:gd name="T32" fmla="*/ 108 w 117"/>
                <a:gd name="T33" fmla="*/ 108 h 117"/>
                <a:gd name="T34" fmla="*/ 87 w 117"/>
                <a:gd name="T35" fmla="*/ 117 h 117"/>
                <a:gd name="T36" fmla="*/ 86 w 117"/>
                <a:gd name="T3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17">
                  <a:moveTo>
                    <a:pt x="86" y="117"/>
                  </a:moveTo>
                  <a:cubicBezTo>
                    <a:pt x="79" y="117"/>
                    <a:pt x="71" y="114"/>
                    <a:pt x="65" y="108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42"/>
                    <a:pt x="0" y="37"/>
                    <a:pt x="3" y="34"/>
                  </a:cubicBezTo>
                  <a:cubicBezTo>
                    <a:pt x="6" y="31"/>
                    <a:pt x="11" y="31"/>
                    <a:pt x="14" y="34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9" y="99"/>
                    <a:pt x="83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90" y="101"/>
                    <a:pt x="94" y="99"/>
                    <a:pt x="96" y="97"/>
                  </a:cubicBezTo>
                  <a:cubicBezTo>
                    <a:pt x="99" y="94"/>
                    <a:pt x="101" y="91"/>
                    <a:pt x="101" y="87"/>
                  </a:cubicBezTo>
                  <a:cubicBezTo>
                    <a:pt x="101" y="83"/>
                    <a:pt x="99" y="80"/>
                    <a:pt x="97" y="77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1" y="11"/>
                    <a:pt x="31" y="6"/>
                    <a:pt x="34" y="3"/>
                  </a:cubicBezTo>
                  <a:cubicBezTo>
                    <a:pt x="37" y="0"/>
                    <a:pt x="42" y="0"/>
                    <a:pt x="45" y="3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14" y="71"/>
                    <a:pt x="117" y="79"/>
                    <a:pt x="117" y="87"/>
                  </a:cubicBezTo>
                  <a:cubicBezTo>
                    <a:pt x="117" y="95"/>
                    <a:pt x="113" y="102"/>
                    <a:pt x="108" y="108"/>
                  </a:cubicBezTo>
                  <a:cubicBezTo>
                    <a:pt x="102" y="114"/>
                    <a:pt x="95" y="117"/>
                    <a:pt x="87" y="117"/>
                  </a:cubicBezTo>
                  <a:cubicBezTo>
                    <a:pt x="87" y="117"/>
                    <a:pt x="87" y="117"/>
                    <a:pt x="86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7426326" y="0"/>
              <a:ext cx="665163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3" y="180"/>
                    <a:pt x="16" y="143"/>
                    <a:pt x="16" y="98"/>
                  </a:cubicBezTo>
                  <a:cubicBezTo>
                    <a:pt x="16" y="53"/>
                    <a:pt x="53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7700963" y="112713"/>
              <a:ext cx="41275" cy="30163"/>
            </a:xfrm>
            <a:custGeom>
              <a:avLst/>
              <a:gdLst>
                <a:gd name="T0" fmla="*/ 4 w 12"/>
                <a:gd name="T1" fmla="*/ 9 h 9"/>
                <a:gd name="T2" fmla="*/ 0 w 12"/>
                <a:gd name="T3" fmla="*/ 5 h 9"/>
                <a:gd name="T4" fmla="*/ 4 w 12"/>
                <a:gd name="T5" fmla="*/ 1 h 9"/>
                <a:gd name="T6" fmla="*/ 8 w 12"/>
                <a:gd name="T7" fmla="*/ 0 h 9"/>
                <a:gd name="T8" fmla="*/ 12 w 12"/>
                <a:gd name="T9" fmla="*/ 4 h 9"/>
                <a:gd name="T10" fmla="*/ 8 w 12"/>
                <a:gd name="T11" fmla="*/ 8 h 9"/>
                <a:gd name="T12" fmla="*/ 4 w 12"/>
                <a:gd name="T13" fmla="*/ 9 h 9"/>
                <a:gd name="T14" fmla="*/ 4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7"/>
                    <a:pt x="11" y="8"/>
                    <a:pt x="8" y="8"/>
                  </a:cubicBezTo>
                  <a:cubicBezTo>
                    <a:pt x="7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7542213" y="128588"/>
              <a:ext cx="128588" cy="187325"/>
            </a:xfrm>
            <a:custGeom>
              <a:avLst/>
              <a:gdLst>
                <a:gd name="T0" fmla="*/ 4 w 38"/>
                <a:gd name="T1" fmla="*/ 55 h 55"/>
                <a:gd name="T2" fmla="*/ 0 w 38"/>
                <a:gd name="T3" fmla="*/ 51 h 55"/>
                <a:gd name="T4" fmla="*/ 32 w 38"/>
                <a:gd name="T5" fmla="*/ 1 h 55"/>
                <a:gd name="T6" fmla="*/ 37 w 38"/>
                <a:gd name="T7" fmla="*/ 2 h 55"/>
                <a:gd name="T8" fmla="*/ 35 w 38"/>
                <a:gd name="T9" fmla="*/ 8 h 55"/>
                <a:gd name="T10" fmla="*/ 8 w 38"/>
                <a:gd name="T11" fmla="*/ 51 h 55"/>
                <a:gd name="T12" fmla="*/ 4 w 3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5">
                  <a:moveTo>
                    <a:pt x="4" y="55"/>
                  </a:moveTo>
                  <a:cubicBezTo>
                    <a:pt x="1" y="55"/>
                    <a:pt x="0" y="53"/>
                    <a:pt x="0" y="51"/>
                  </a:cubicBezTo>
                  <a:cubicBezTo>
                    <a:pt x="0" y="30"/>
                    <a:pt x="12" y="10"/>
                    <a:pt x="32" y="1"/>
                  </a:cubicBezTo>
                  <a:cubicBezTo>
                    <a:pt x="34" y="0"/>
                    <a:pt x="37" y="0"/>
                    <a:pt x="37" y="2"/>
                  </a:cubicBezTo>
                  <a:cubicBezTo>
                    <a:pt x="38" y="4"/>
                    <a:pt x="37" y="7"/>
                    <a:pt x="35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3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8010526" y="568325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8051801" y="609600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75498" y="2311205"/>
            <a:ext cx="423092" cy="551026"/>
            <a:chOff x="11255376" y="0"/>
            <a:chExt cx="666750" cy="868363"/>
          </a:xfrm>
          <a:solidFill>
            <a:schemeClr val="bg1"/>
          </a:solidFill>
        </p:grpSpPr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11255376" y="0"/>
              <a:ext cx="666750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2" y="180"/>
                    <a:pt x="16" y="143"/>
                    <a:pt x="16" y="98"/>
                  </a:cubicBezTo>
                  <a:cubicBezTo>
                    <a:pt x="16" y="53"/>
                    <a:pt x="52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11531601" y="115888"/>
              <a:ext cx="39688" cy="26988"/>
            </a:xfrm>
            <a:custGeom>
              <a:avLst/>
              <a:gdLst>
                <a:gd name="T0" fmla="*/ 4 w 12"/>
                <a:gd name="T1" fmla="*/ 8 h 8"/>
                <a:gd name="T2" fmla="*/ 0 w 12"/>
                <a:gd name="T3" fmla="*/ 4 h 8"/>
                <a:gd name="T4" fmla="*/ 3 w 12"/>
                <a:gd name="T5" fmla="*/ 0 h 8"/>
                <a:gd name="T6" fmla="*/ 8 w 12"/>
                <a:gd name="T7" fmla="*/ 0 h 8"/>
                <a:gd name="T8" fmla="*/ 12 w 12"/>
                <a:gd name="T9" fmla="*/ 4 h 8"/>
                <a:gd name="T10" fmla="*/ 8 w 12"/>
                <a:gd name="T11" fmla="*/ 8 h 8"/>
                <a:gd name="T12" fmla="*/ 4 w 12"/>
                <a:gd name="T13" fmla="*/ 8 h 8"/>
                <a:gd name="T14" fmla="*/ 4 w 1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11368088" y="128588"/>
              <a:ext cx="131763" cy="187325"/>
            </a:xfrm>
            <a:custGeom>
              <a:avLst/>
              <a:gdLst>
                <a:gd name="T0" fmla="*/ 4 w 39"/>
                <a:gd name="T1" fmla="*/ 55 h 55"/>
                <a:gd name="T2" fmla="*/ 0 w 39"/>
                <a:gd name="T3" fmla="*/ 51 h 55"/>
                <a:gd name="T4" fmla="*/ 33 w 39"/>
                <a:gd name="T5" fmla="*/ 1 h 55"/>
                <a:gd name="T6" fmla="*/ 38 w 39"/>
                <a:gd name="T7" fmla="*/ 3 h 55"/>
                <a:gd name="T8" fmla="*/ 36 w 39"/>
                <a:gd name="T9" fmla="*/ 8 h 55"/>
                <a:gd name="T10" fmla="*/ 8 w 39"/>
                <a:gd name="T11" fmla="*/ 51 h 55"/>
                <a:gd name="T12" fmla="*/ 4 w 3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5">
                  <a:moveTo>
                    <a:pt x="4" y="55"/>
                  </a:moveTo>
                  <a:cubicBezTo>
                    <a:pt x="2" y="55"/>
                    <a:pt x="0" y="54"/>
                    <a:pt x="0" y="51"/>
                  </a:cubicBezTo>
                  <a:cubicBezTo>
                    <a:pt x="0" y="30"/>
                    <a:pt x="13" y="10"/>
                    <a:pt x="33" y="1"/>
                  </a:cubicBezTo>
                  <a:cubicBezTo>
                    <a:pt x="35" y="0"/>
                    <a:pt x="37" y="1"/>
                    <a:pt x="38" y="3"/>
                  </a:cubicBezTo>
                  <a:cubicBezTo>
                    <a:pt x="39" y="5"/>
                    <a:pt x="38" y="7"/>
                    <a:pt x="36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4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11428413" y="592138"/>
              <a:ext cx="306388" cy="263525"/>
            </a:xfrm>
            <a:custGeom>
              <a:avLst/>
              <a:gdLst>
                <a:gd name="T0" fmla="*/ 69 w 90"/>
                <a:gd name="T1" fmla="*/ 77 h 77"/>
                <a:gd name="T2" fmla="*/ 21 w 90"/>
                <a:gd name="T3" fmla="*/ 77 h 77"/>
                <a:gd name="T4" fmla="*/ 13 w 90"/>
                <a:gd name="T5" fmla="*/ 71 h 77"/>
                <a:gd name="T6" fmla="*/ 1 w 90"/>
                <a:gd name="T7" fmla="*/ 12 h 77"/>
                <a:gd name="T8" fmla="*/ 7 w 90"/>
                <a:gd name="T9" fmla="*/ 2 h 77"/>
                <a:gd name="T10" fmla="*/ 17 w 90"/>
                <a:gd name="T11" fmla="*/ 9 h 77"/>
                <a:gd name="T12" fmla="*/ 27 w 90"/>
                <a:gd name="T13" fmla="*/ 61 h 77"/>
                <a:gd name="T14" fmla="*/ 63 w 90"/>
                <a:gd name="T15" fmla="*/ 61 h 77"/>
                <a:gd name="T16" fmla="*/ 73 w 90"/>
                <a:gd name="T17" fmla="*/ 7 h 77"/>
                <a:gd name="T18" fmla="*/ 82 w 90"/>
                <a:gd name="T19" fmla="*/ 1 h 77"/>
                <a:gd name="T20" fmla="*/ 89 w 90"/>
                <a:gd name="T21" fmla="*/ 10 h 77"/>
                <a:gd name="T22" fmla="*/ 77 w 90"/>
                <a:gd name="T23" fmla="*/ 71 h 77"/>
                <a:gd name="T24" fmla="*/ 69 w 9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77">
                  <a:moveTo>
                    <a:pt x="69" y="77"/>
                  </a:moveTo>
                  <a:cubicBezTo>
                    <a:pt x="21" y="77"/>
                    <a:pt x="21" y="77"/>
                    <a:pt x="21" y="77"/>
                  </a:cubicBezTo>
                  <a:cubicBezTo>
                    <a:pt x="17" y="77"/>
                    <a:pt x="13" y="74"/>
                    <a:pt x="13" y="7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3" y="3"/>
                    <a:pt x="7" y="2"/>
                  </a:cubicBezTo>
                  <a:cubicBezTo>
                    <a:pt x="12" y="2"/>
                    <a:pt x="16" y="4"/>
                    <a:pt x="17" y="9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3"/>
                    <a:pt x="78" y="0"/>
                    <a:pt x="82" y="1"/>
                  </a:cubicBezTo>
                  <a:cubicBezTo>
                    <a:pt x="87" y="2"/>
                    <a:pt x="90" y="6"/>
                    <a:pt x="89" y="10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4"/>
                    <a:pt x="73" y="77"/>
                    <a:pt x="69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11541126" y="814388"/>
              <a:ext cx="80963" cy="53975"/>
            </a:xfrm>
            <a:custGeom>
              <a:avLst/>
              <a:gdLst>
                <a:gd name="T0" fmla="*/ 16 w 24"/>
                <a:gd name="T1" fmla="*/ 16 h 16"/>
                <a:gd name="T2" fmla="*/ 8 w 24"/>
                <a:gd name="T3" fmla="*/ 16 h 16"/>
                <a:gd name="T4" fmla="*/ 0 w 24"/>
                <a:gd name="T5" fmla="*/ 8 h 16"/>
                <a:gd name="T6" fmla="*/ 8 w 24"/>
                <a:gd name="T7" fmla="*/ 0 h 16"/>
                <a:gd name="T8" fmla="*/ 16 w 24"/>
                <a:gd name="T9" fmla="*/ 0 h 16"/>
                <a:gd name="T10" fmla="*/ 24 w 24"/>
                <a:gd name="T11" fmla="*/ 8 h 16"/>
                <a:gd name="T12" fmla="*/ 16 w 2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4"/>
                    <a:pt x="24" y="8"/>
                  </a:cubicBezTo>
                  <a:cubicBezTo>
                    <a:pt x="24" y="12"/>
                    <a:pt x="20" y="16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/>
          </p:nvSpPr>
          <p:spPr bwMode="auto">
            <a:xfrm>
              <a:off x="11514138" y="687388"/>
              <a:ext cx="125413" cy="41275"/>
            </a:xfrm>
            <a:custGeom>
              <a:avLst/>
              <a:gdLst>
                <a:gd name="T0" fmla="*/ 33 w 37"/>
                <a:gd name="T1" fmla="*/ 12 h 12"/>
                <a:gd name="T2" fmla="*/ 33 w 37"/>
                <a:gd name="T3" fmla="*/ 12 h 12"/>
                <a:gd name="T4" fmla="*/ 3 w 37"/>
                <a:gd name="T5" fmla="*/ 9 h 12"/>
                <a:gd name="T6" fmla="*/ 0 w 37"/>
                <a:gd name="T7" fmla="*/ 4 h 12"/>
                <a:gd name="T8" fmla="*/ 4 w 37"/>
                <a:gd name="T9" fmla="*/ 1 h 12"/>
                <a:gd name="T10" fmla="*/ 34 w 37"/>
                <a:gd name="T11" fmla="*/ 4 h 12"/>
                <a:gd name="T12" fmla="*/ 37 w 37"/>
                <a:gd name="T13" fmla="*/ 9 h 12"/>
                <a:gd name="T14" fmla="*/ 33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7" y="7"/>
                    <a:pt x="37" y="9"/>
                  </a:cubicBezTo>
                  <a:cubicBezTo>
                    <a:pt x="37" y="11"/>
                    <a:pt x="35" y="12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11520488" y="746125"/>
              <a:ext cx="112713" cy="36513"/>
            </a:xfrm>
            <a:custGeom>
              <a:avLst/>
              <a:gdLst>
                <a:gd name="T0" fmla="*/ 29 w 33"/>
                <a:gd name="T1" fmla="*/ 11 h 11"/>
                <a:gd name="T2" fmla="*/ 29 w 33"/>
                <a:gd name="T3" fmla="*/ 11 h 11"/>
                <a:gd name="T4" fmla="*/ 4 w 33"/>
                <a:gd name="T5" fmla="*/ 8 h 11"/>
                <a:gd name="T6" fmla="*/ 1 w 33"/>
                <a:gd name="T7" fmla="*/ 3 h 11"/>
                <a:gd name="T8" fmla="*/ 5 w 33"/>
                <a:gd name="T9" fmla="*/ 0 h 11"/>
                <a:gd name="T10" fmla="*/ 30 w 33"/>
                <a:gd name="T11" fmla="*/ 3 h 11"/>
                <a:gd name="T12" fmla="*/ 33 w 33"/>
                <a:gd name="T13" fmla="*/ 7 h 11"/>
                <a:gd name="T14" fmla="*/ 29 w 3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">
                  <a:moveTo>
                    <a:pt x="29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3"/>
                    <a:pt x="33" y="5"/>
                    <a:pt x="33" y="7"/>
                  </a:cubicBezTo>
                  <a:cubicBezTo>
                    <a:pt x="33" y="9"/>
                    <a:pt x="31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11476038" y="381000"/>
              <a:ext cx="74613" cy="246063"/>
            </a:xfrm>
            <a:custGeom>
              <a:avLst/>
              <a:gdLst>
                <a:gd name="T0" fmla="*/ 17 w 22"/>
                <a:gd name="T1" fmla="*/ 72 h 72"/>
                <a:gd name="T2" fmla="*/ 13 w 22"/>
                <a:gd name="T3" fmla="*/ 68 h 72"/>
                <a:gd name="T4" fmla="*/ 0 w 22"/>
                <a:gd name="T5" fmla="*/ 5 h 72"/>
                <a:gd name="T6" fmla="*/ 3 w 22"/>
                <a:gd name="T7" fmla="*/ 1 h 72"/>
                <a:gd name="T8" fmla="*/ 8 w 22"/>
                <a:gd name="T9" fmla="*/ 4 h 72"/>
                <a:gd name="T10" fmla="*/ 21 w 22"/>
                <a:gd name="T11" fmla="*/ 67 h 72"/>
                <a:gd name="T12" fmla="*/ 18 w 22"/>
                <a:gd name="T13" fmla="*/ 72 h 72"/>
                <a:gd name="T14" fmla="*/ 17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7" y="72"/>
                  </a:moveTo>
                  <a:cubicBezTo>
                    <a:pt x="15" y="72"/>
                    <a:pt x="14" y="70"/>
                    <a:pt x="13" y="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8" y="2"/>
                    <a:pt x="8" y="4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2" y="69"/>
                    <a:pt x="20" y="71"/>
                    <a:pt x="18" y="72"/>
                  </a:cubicBezTo>
                  <a:cubicBezTo>
                    <a:pt x="18" y="72"/>
                    <a:pt x="18" y="72"/>
                    <a:pt x="17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11626851" y="381000"/>
              <a:ext cx="74613" cy="246063"/>
            </a:xfrm>
            <a:custGeom>
              <a:avLst/>
              <a:gdLst>
                <a:gd name="T0" fmla="*/ 4 w 22"/>
                <a:gd name="T1" fmla="*/ 72 h 72"/>
                <a:gd name="T2" fmla="*/ 3 w 22"/>
                <a:gd name="T3" fmla="*/ 72 h 72"/>
                <a:gd name="T4" fmla="*/ 0 w 22"/>
                <a:gd name="T5" fmla="*/ 67 h 72"/>
                <a:gd name="T6" fmla="*/ 13 w 22"/>
                <a:gd name="T7" fmla="*/ 4 h 72"/>
                <a:gd name="T8" fmla="*/ 18 w 22"/>
                <a:gd name="T9" fmla="*/ 1 h 72"/>
                <a:gd name="T10" fmla="*/ 21 w 22"/>
                <a:gd name="T11" fmla="*/ 5 h 72"/>
                <a:gd name="T12" fmla="*/ 8 w 22"/>
                <a:gd name="T13" fmla="*/ 68 h 72"/>
                <a:gd name="T14" fmla="*/ 4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4" y="72"/>
                  </a:moveTo>
                  <a:cubicBezTo>
                    <a:pt x="4" y="72"/>
                    <a:pt x="4" y="72"/>
                    <a:pt x="3" y="72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2"/>
                    <a:pt x="16" y="0"/>
                    <a:pt x="18" y="1"/>
                  </a:cubicBezTo>
                  <a:cubicBezTo>
                    <a:pt x="20" y="1"/>
                    <a:pt x="22" y="3"/>
                    <a:pt x="21" y="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1480801" y="368300"/>
              <a:ext cx="212725" cy="57150"/>
            </a:xfrm>
            <a:custGeom>
              <a:avLst/>
              <a:gdLst>
                <a:gd name="T0" fmla="*/ 46 w 63"/>
                <a:gd name="T1" fmla="*/ 17 h 17"/>
                <a:gd name="T2" fmla="*/ 38 w 63"/>
                <a:gd name="T3" fmla="*/ 11 h 17"/>
                <a:gd name="T4" fmla="*/ 38 w 63"/>
                <a:gd name="T5" fmla="*/ 10 h 17"/>
                <a:gd name="T6" fmla="*/ 37 w 63"/>
                <a:gd name="T7" fmla="*/ 10 h 17"/>
                <a:gd name="T8" fmla="*/ 37 w 63"/>
                <a:gd name="T9" fmla="*/ 10 h 17"/>
                <a:gd name="T10" fmla="*/ 36 w 63"/>
                <a:gd name="T11" fmla="*/ 11 h 17"/>
                <a:gd name="T12" fmla="*/ 36 w 63"/>
                <a:gd name="T13" fmla="*/ 11 h 17"/>
                <a:gd name="T14" fmla="*/ 36 w 63"/>
                <a:gd name="T15" fmla="*/ 11 h 17"/>
                <a:gd name="T16" fmla="*/ 28 w 63"/>
                <a:gd name="T17" fmla="*/ 17 h 17"/>
                <a:gd name="T18" fmla="*/ 20 w 63"/>
                <a:gd name="T19" fmla="*/ 11 h 17"/>
                <a:gd name="T20" fmla="*/ 19 w 63"/>
                <a:gd name="T21" fmla="*/ 10 h 17"/>
                <a:gd name="T22" fmla="*/ 19 w 63"/>
                <a:gd name="T23" fmla="*/ 10 h 17"/>
                <a:gd name="T24" fmla="*/ 18 w 63"/>
                <a:gd name="T25" fmla="*/ 10 h 17"/>
                <a:gd name="T26" fmla="*/ 18 w 63"/>
                <a:gd name="T27" fmla="*/ 11 h 17"/>
                <a:gd name="T28" fmla="*/ 10 w 63"/>
                <a:gd name="T29" fmla="*/ 17 h 17"/>
                <a:gd name="T30" fmla="*/ 1 w 63"/>
                <a:gd name="T31" fmla="*/ 10 h 17"/>
                <a:gd name="T32" fmla="*/ 0 w 63"/>
                <a:gd name="T33" fmla="*/ 8 h 17"/>
                <a:gd name="T34" fmla="*/ 4 w 63"/>
                <a:gd name="T35" fmla="*/ 4 h 17"/>
                <a:gd name="T36" fmla="*/ 8 w 63"/>
                <a:gd name="T37" fmla="*/ 7 h 17"/>
                <a:gd name="T38" fmla="*/ 10 w 63"/>
                <a:gd name="T39" fmla="*/ 9 h 17"/>
                <a:gd name="T40" fmla="*/ 11 w 63"/>
                <a:gd name="T41" fmla="*/ 7 h 17"/>
                <a:gd name="T42" fmla="*/ 12 w 63"/>
                <a:gd name="T43" fmla="*/ 5 h 17"/>
                <a:gd name="T44" fmla="*/ 19 w 63"/>
                <a:gd name="T45" fmla="*/ 1 h 17"/>
                <a:gd name="T46" fmla="*/ 25 w 63"/>
                <a:gd name="T47" fmla="*/ 5 h 17"/>
                <a:gd name="T48" fmla="*/ 27 w 63"/>
                <a:gd name="T49" fmla="*/ 7 h 17"/>
                <a:gd name="T50" fmla="*/ 28 w 63"/>
                <a:gd name="T51" fmla="*/ 9 h 17"/>
                <a:gd name="T52" fmla="*/ 29 w 63"/>
                <a:gd name="T53" fmla="*/ 8 h 17"/>
                <a:gd name="T54" fmla="*/ 29 w 63"/>
                <a:gd name="T55" fmla="*/ 8 h 17"/>
                <a:gd name="T56" fmla="*/ 29 w 63"/>
                <a:gd name="T57" fmla="*/ 8 h 17"/>
                <a:gd name="T58" fmla="*/ 29 w 63"/>
                <a:gd name="T59" fmla="*/ 7 h 17"/>
                <a:gd name="T60" fmla="*/ 31 w 63"/>
                <a:gd name="T61" fmla="*/ 5 h 17"/>
                <a:gd name="T62" fmla="*/ 37 w 63"/>
                <a:gd name="T63" fmla="*/ 1 h 17"/>
                <a:gd name="T64" fmla="*/ 44 w 63"/>
                <a:gd name="T65" fmla="*/ 5 h 17"/>
                <a:gd name="T66" fmla="*/ 45 w 63"/>
                <a:gd name="T67" fmla="*/ 7 h 17"/>
                <a:gd name="T68" fmla="*/ 46 w 63"/>
                <a:gd name="T69" fmla="*/ 9 h 17"/>
                <a:gd name="T70" fmla="*/ 48 w 63"/>
                <a:gd name="T71" fmla="*/ 7 h 17"/>
                <a:gd name="T72" fmla="*/ 49 w 63"/>
                <a:gd name="T73" fmla="*/ 5 h 17"/>
                <a:gd name="T74" fmla="*/ 62 w 63"/>
                <a:gd name="T75" fmla="*/ 5 h 17"/>
                <a:gd name="T76" fmla="*/ 63 w 63"/>
                <a:gd name="T77" fmla="*/ 8 h 17"/>
                <a:gd name="T78" fmla="*/ 60 w 63"/>
                <a:gd name="T79" fmla="*/ 12 h 17"/>
                <a:gd name="T80" fmla="*/ 59 w 63"/>
                <a:gd name="T81" fmla="*/ 12 h 17"/>
                <a:gd name="T82" fmla="*/ 56 w 63"/>
                <a:gd name="T83" fmla="*/ 10 h 17"/>
                <a:gd name="T84" fmla="*/ 55 w 63"/>
                <a:gd name="T85" fmla="*/ 10 h 17"/>
                <a:gd name="T86" fmla="*/ 55 w 63"/>
                <a:gd name="T87" fmla="*/ 10 h 17"/>
                <a:gd name="T88" fmla="*/ 55 w 63"/>
                <a:gd name="T89" fmla="*/ 11 h 17"/>
                <a:gd name="T90" fmla="*/ 46 w 63"/>
                <a:gd name="T9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17">
                  <a:moveTo>
                    <a:pt x="46" y="17"/>
                  </a:moveTo>
                  <a:cubicBezTo>
                    <a:pt x="43" y="17"/>
                    <a:pt x="40" y="15"/>
                    <a:pt x="38" y="11"/>
                  </a:cubicBezTo>
                  <a:cubicBezTo>
                    <a:pt x="38" y="11"/>
                    <a:pt x="38" y="10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3" y="17"/>
                    <a:pt x="30" y="17"/>
                    <a:pt x="28" y="17"/>
                  </a:cubicBezTo>
                  <a:cubicBezTo>
                    <a:pt x="25" y="17"/>
                    <a:pt x="22" y="15"/>
                    <a:pt x="20" y="11"/>
                  </a:cubicBezTo>
                  <a:cubicBezTo>
                    <a:pt x="20" y="11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6" y="15"/>
                    <a:pt x="13" y="17"/>
                    <a:pt x="10" y="17"/>
                  </a:cubicBezTo>
                  <a:cubicBezTo>
                    <a:pt x="6" y="17"/>
                    <a:pt x="3" y="15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6"/>
                    <a:pt x="2" y="4"/>
                    <a:pt x="4" y="4"/>
                  </a:cubicBezTo>
                  <a:cubicBezTo>
                    <a:pt x="6" y="4"/>
                    <a:pt x="8" y="5"/>
                    <a:pt x="8" y="7"/>
                  </a:cubicBezTo>
                  <a:cubicBezTo>
                    <a:pt x="9" y="8"/>
                    <a:pt x="9" y="9"/>
                    <a:pt x="10" y="9"/>
                  </a:cubicBezTo>
                  <a:cubicBezTo>
                    <a:pt x="10" y="9"/>
                    <a:pt x="10" y="8"/>
                    <a:pt x="11" y="7"/>
                  </a:cubicBezTo>
                  <a:cubicBezTo>
                    <a:pt x="11" y="6"/>
                    <a:pt x="12" y="5"/>
                    <a:pt x="12" y="5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1" y="1"/>
                    <a:pt x="24" y="3"/>
                    <a:pt x="25" y="5"/>
                  </a:cubicBezTo>
                  <a:cubicBezTo>
                    <a:pt x="26" y="6"/>
                    <a:pt x="26" y="6"/>
                    <a:pt x="27" y="7"/>
                  </a:cubicBezTo>
                  <a:cubicBezTo>
                    <a:pt x="27" y="8"/>
                    <a:pt x="28" y="9"/>
                    <a:pt x="28" y="9"/>
                  </a:cubicBezTo>
                  <a:cubicBezTo>
                    <a:pt x="28" y="9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1" y="5"/>
                  </a:cubicBezTo>
                  <a:cubicBezTo>
                    <a:pt x="33" y="2"/>
                    <a:pt x="36" y="1"/>
                    <a:pt x="37" y="1"/>
                  </a:cubicBezTo>
                  <a:cubicBezTo>
                    <a:pt x="39" y="1"/>
                    <a:pt x="41" y="2"/>
                    <a:pt x="44" y="5"/>
                  </a:cubicBezTo>
                  <a:cubicBezTo>
                    <a:pt x="44" y="6"/>
                    <a:pt x="45" y="6"/>
                    <a:pt x="45" y="7"/>
                  </a:cubicBezTo>
                  <a:cubicBezTo>
                    <a:pt x="45" y="8"/>
                    <a:pt x="46" y="9"/>
                    <a:pt x="46" y="9"/>
                  </a:cubicBezTo>
                  <a:cubicBezTo>
                    <a:pt x="47" y="9"/>
                    <a:pt x="47" y="8"/>
                    <a:pt x="48" y="7"/>
                  </a:cubicBezTo>
                  <a:cubicBezTo>
                    <a:pt x="48" y="6"/>
                    <a:pt x="48" y="5"/>
                    <a:pt x="49" y="5"/>
                  </a:cubicBezTo>
                  <a:cubicBezTo>
                    <a:pt x="53" y="0"/>
                    <a:pt x="59" y="0"/>
                    <a:pt x="62" y="5"/>
                  </a:cubicBezTo>
                  <a:cubicBezTo>
                    <a:pt x="63" y="6"/>
                    <a:pt x="63" y="7"/>
                    <a:pt x="63" y="8"/>
                  </a:cubicBezTo>
                  <a:cubicBezTo>
                    <a:pt x="63" y="10"/>
                    <a:pt x="62" y="12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8" y="12"/>
                    <a:pt x="57" y="11"/>
                    <a:pt x="56" y="10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1"/>
                    <a:pt x="55" y="11"/>
                  </a:cubicBezTo>
                  <a:cubicBezTo>
                    <a:pt x="53" y="15"/>
                    <a:pt x="50" y="1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494507" y="2311205"/>
            <a:ext cx="478496" cy="549012"/>
            <a:chOff x="11201401" y="1560513"/>
            <a:chExt cx="754063" cy="865188"/>
          </a:xfrm>
          <a:solidFill>
            <a:schemeClr val="bg1"/>
          </a:solidFill>
        </p:grpSpPr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11830051" y="1789113"/>
              <a:ext cx="125413" cy="357188"/>
            </a:xfrm>
            <a:custGeom>
              <a:avLst/>
              <a:gdLst>
                <a:gd name="T0" fmla="*/ 9 w 37"/>
                <a:gd name="T1" fmla="*/ 105 h 105"/>
                <a:gd name="T2" fmla="*/ 6 w 37"/>
                <a:gd name="T3" fmla="*/ 104 h 105"/>
                <a:gd name="T4" fmla="*/ 2 w 37"/>
                <a:gd name="T5" fmla="*/ 94 h 105"/>
                <a:gd name="T6" fmla="*/ 20 w 37"/>
                <a:gd name="T7" fmla="*/ 53 h 105"/>
                <a:gd name="T8" fmla="*/ 2 w 37"/>
                <a:gd name="T9" fmla="*/ 12 h 105"/>
                <a:gd name="T10" fmla="*/ 6 w 37"/>
                <a:gd name="T11" fmla="*/ 2 h 105"/>
                <a:gd name="T12" fmla="*/ 16 w 37"/>
                <a:gd name="T13" fmla="*/ 6 h 105"/>
                <a:gd name="T14" fmla="*/ 36 w 37"/>
                <a:gd name="T15" fmla="*/ 49 h 105"/>
                <a:gd name="T16" fmla="*/ 37 w 37"/>
                <a:gd name="T17" fmla="*/ 54 h 105"/>
                <a:gd name="T18" fmla="*/ 36 w 37"/>
                <a:gd name="T19" fmla="*/ 57 h 105"/>
                <a:gd name="T20" fmla="*/ 16 w 37"/>
                <a:gd name="T21" fmla="*/ 100 h 105"/>
                <a:gd name="T22" fmla="*/ 9 w 37"/>
                <a:gd name="T2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05">
                  <a:moveTo>
                    <a:pt x="9" y="105"/>
                  </a:moveTo>
                  <a:cubicBezTo>
                    <a:pt x="8" y="105"/>
                    <a:pt x="7" y="105"/>
                    <a:pt x="6" y="104"/>
                  </a:cubicBezTo>
                  <a:cubicBezTo>
                    <a:pt x="1" y="102"/>
                    <a:pt x="0" y="98"/>
                    <a:pt x="2" y="9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0" y="0"/>
                    <a:pt x="14" y="2"/>
                    <a:pt x="16" y="6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37" y="55"/>
                    <a:pt x="36" y="56"/>
                    <a:pt x="36" y="57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5" y="103"/>
                    <a:pt x="12" y="105"/>
                    <a:pt x="9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9"/>
            <p:cNvSpPr>
              <a:spLocks noEditPoints="1"/>
            </p:cNvSpPr>
            <p:nvPr/>
          </p:nvSpPr>
          <p:spPr bwMode="auto">
            <a:xfrm>
              <a:off x="11201401" y="1560513"/>
              <a:ext cx="434975" cy="865188"/>
            </a:xfrm>
            <a:custGeom>
              <a:avLst/>
              <a:gdLst>
                <a:gd name="T0" fmla="*/ 16 w 128"/>
                <a:gd name="T1" fmla="*/ 16 h 254"/>
                <a:gd name="T2" fmla="*/ 112 w 128"/>
                <a:gd name="T3" fmla="*/ 48 h 254"/>
                <a:gd name="T4" fmla="*/ 112 w 128"/>
                <a:gd name="T5" fmla="*/ 238 h 254"/>
                <a:gd name="T6" fmla="*/ 16 w 128"/>
                <a:gd name="T7" fmla="*/ 206 h 254"/>
                <a:gd name="T8" fmla="*/ 16 w 128"/>
                <a:gd name="T9" fmla="*/ 17 h 254"/>
                <a:gd name="T10" fmla="*/ 15 w 128"/>
                <a:gd name="T11" fmla="*/ 0 h 254"/>
                <a:gd name="T12" fmla="*/ 6 w 128"/>
                <a:gd name="T13" fmla="*/ 3 h 254"/>
                <a:gd name="T14" fmla="*/ 0 w 128"/>
                <a:gd name="T15" fmla="*/ 16 h 254"/>
                <a:gd name="T16" fmla="*/ 0 w 128"/>
                <a:gd name="T17" fmla="*/ 206 h 254"/>
                <a:gd name="T18" fmla="*/ 10 w 128"/>
                <a:gd name="T19" fmla="*/ 221 h 254"/>
                <a:gd name="T20" fmla="*/ 106 w 128"/>
                <a:gd name="T21" fmla="*/ 253 h 254"/>
                <a:gd name="T22" fmla="*/ 111 w 128"/>
                <a:gd name="T23" fmla="*/ 254 h 254"/>
                <a:gd name="T24" fmla="*/ 121 w 128"/>
                <a:gd name="T25" fmla="*/ 251 h 254"/>
                <a:gd name="T26" fmla="*/ 128 w 128"/>
                <a:gd name="T27" fmla="*/ 238 h 254"/>
                <a:gd name="T28" fmla="*/ 128 w 128"/>
                <a:gd name="T29" fmla="*/ 48 h 254"/>
                <a:gd name="T30" fmla="*/ 116 w 128"/>
                <a:gd name="T31" fmla="*/ 33 h 254"/>
                <a:gd name="T32" fmla="*/ 20 w 128"/>
                <a:gd name="T33" fmla="*/ 1 h 254"/>
                <a:gd name="T34" fmla="*/ 15 w 128"/>
                <a:gd name="T3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54">
                  <a:moveTo>
                    <a:pt x="16" y="16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2" y="238"/>
                    <a:pt x="112" y="238"/>
                    <a:pt x="112" y="238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5" y="0"/>
                  </a:moveTo>
                  <a:cubicBezTo>
                    <a:pt x="11" y="0"/>
                    <a:pt x="9" y="1"/>
                    <a:pt x="6" y="3"/>
                  </a:cubicBezTo>
                  <a:cubicBezTo>
                    <a:pt x="2" y="6"/>
                    <a:pt x="0" y="11"/>
                    <a:pt x="0" y="1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3"/>
                    <a:pt x="4" y="219"/>
                    <a:pt x="10" y="221"/>
                  </a:cubicBezTo>
                  <a:cubicBezTo>
                    <a:pt x="106" y="253"/>
                    <a:pt x="106" y="253"/>
                    <a:pt x="106" y="253"/>
                  </a:cubicBezTo>
                  <a:cubicBezTo>
                    <a:pt x="108" y="254"/>
                    <a:pt x="109" y="254"/>
                    <a:pt x="111" y="254"/>
                  </a:cubicBezTo>
                  <a:cubicBezTo>
                    <a:pt x="114" y="254"/>
                    <a:pt x="118" y="253"/>
                    <a:pt x="121" y="251"/>
                  </a:cubicBezTo>
                  <a:cubicBezTo>
                    <a:pt x="125" y="248"/>
                    <a:pt x="128" y="243"/>
                    <a:pt x="128" y="23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1"/>
                    <a:pt x="123" y="35"/>
                    <a:pt x="116" y="3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11595101" y="2163763"/>
              <a:ext cx="244475" cy="190500"/>
            </a:xfrm>
            <a:custGeom>
              <a:avLst/>
              <a:gdLst>
                <a:gd name="T0" fmla="*/ 64 w 72"/>
                <a:gd name="T1" fmla="*/ 56 h 56"/>
                <a:gd name="T2" fmla="*/ 8 w 72"/>
                <a:gd name="T3" fmla="*/ 56 h 56"/>
                <a:gd name="T4" fmla="*/ 0 w 72"/>
                <a:gd name="T5" fmla="*/ 48 h 56"/>
                <a:gd name="T6" fmla="*/ 8 w 72"/>
                <a:gd name="T7" fmla="*/ 40 h 56"/>
                <a:gd name="T8" fmla="*/ 56 w 72"/>
                <a:gd name="T9" fmla="*/ 40 h 56"/>
                <a:gd name="T10" fmla="*/ 56 w 72"/>
                <a:gd name="T11" fmla="*/ 8 h 56"/>
                <a:gd name="T12" fmla="*/ 64 w 72"/>
                <a:gd name="T13" fmla="*/ 0 h 56"/>
                <a:gd name="T14" fmla="*/ 72 w 72"/>
                <a:gd name="T15" fmla="*/ 8 h 56"/>
                <a:gd name="T16" fmla="*/ 72 w 72"/>
                <a:gd name="T17" fmla="*/ 48 h 56"/>
                <a:gd name="T18" fmla="*/ 64 w 72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56">
                  <a:moveTo>
                    <a:pt x="64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4" y="56"/>
                    <a:pt x="0" y="52"/>
                    <a:pt x="0" y="48"/>
                  </a:cubicBezTo>
                  <a:cubicBezTo>
                    <a:pt x="0" y="44"/>
                    <a:pt x="4" y="40"/>
                    <a:pt x="8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4"/>
                    <a:pt x="60" y="0"/>
                    <a:pt x="64" y="0"/>
                  </a:cubicBezTo>
                  <a:cubicBezTo>
                    <a:pt x="68" y="0"/>
                    <a:pt x="72" y="4"/>
                    <a:pt x="72" y="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52"/>
                    <a:pt x="68" y="56"/>
                    <a:pt x="64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11215688" y="1563688"/>
              <a:ext cx="623888" cy="217488"/>
            </a:xfrm>
            <a:custGeom>
              <a:avLst/>
              <a:gdLst>
                <a:gd name="T0" fmla="*/ 176 w 184"/>
                <a:gd name="T1" fmla="*/ 64 h 64"/>
                <a:gd name="T2" fmla="*/ 168 w 184"/>
                <a:gd name="T3" fmla="*/ 56 h 64"/>
                <a:gd name="T4" fmla="*/ 168 w 184"/>
                <a:gd name="T5" fmla="*/ 16 h 64"/>
                <a:gd name="T6" fmla="*/ 19 w 184"/>
                <a:gd name="T7" fmla="*/ 16 h 64"/>
                <a:gd name="T8" fmla="*/ 12 w 184"/>
                <a:gd name="T9" fmla="*/ 13 h 64"/>
                <a:gd name="T10" fmla="*/ 8 w 184"/>
                <a:gd name="T11" fmla="*/ 16 h 64"/>
                <a:gd name="T12" fmla="*/ 0 w 184"/>
                <a:gd name="T13" fmla="*/ 8 h 64"/>
                <a:gd name="T14" fmla="*/ 8 w 184"/>
                <a:gd name="T15" fmla="*/ 0 h 64"/>
                <a:gd name="T16" fmla="*/ 176 w 184"/>
                <a:gd name="T17" fmla="*/ 0 h 64"/>
                <a:gd name="T18" fmla="*/ 184 w 184"/>
                <a:gd name="T19" fmla="*/ 8 h 64"/>
                <a:gd name="T20" fmla="*/ 184 w 184"/>
                <a:gd name="T21" fmla="*/ 56 h 64"/>
                <a:gd name="T22" fmla="*/ 176 w 184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64">
                  <a:moveTo>
                    <a:pt x="176" y="64"/>
                  </a:moveTo>
                  <a:cubicBezTo>
                    <a:pt x="172" y="64"/>
                    <a:pt x="168" y="60"/>
                    <a:pt x="168" y="5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4" y="4"/>
                    <a:pt x="184" y="8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84" y="60"/>
                    <a:pt x="180" y="64"/>
                    <a:pt x="176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11514138" y="2054225"/>
              <a:ext cx="26988" cy="109538"/>
            </a:xfrm>
            <a:custGeom>
              <a:avLst/>
              <a:gdLst>
                <a:gd name="T0" fmla="*/ 4 w 8"/>
                <a:gd name="T1" fmla="*/ 32 h 32"/>
                <a:gd name="T2" fmla="*/ 0 w 8"/>
                <a:gd name="T3" fmla="*/ 28 h 32"/>
                <a:gd name="T4" fmla="*/ 0 w 8"/>
                <a:gd name="T5" fmla="*/ 4 h 32"/>
                <a:gd name="T6" fmla="*/ 4 w 8"/>
                <a:gd name="T7" fmla="*/ 0 h 32"/>
                <a:gd name="T8" fmla="*/ 8 w 8"/>
                <a:gd name="T9" fmla="*/ 4 h 32"/>
                <a:gd name="T10" fmla="*/ 8 w 8"/>
                <a:gd name="T11" fmla="*/ 28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2" y="32"/>
                    <a:pt x="0" y="30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11677651" y="1931988"/>
              <a:ext cx="257175" cy="53975"/>
            </a:xfrm>
            <a:custGeom>
              <a:avLst/>
              <a:gdLst>
                <a:gd name="T0" fmla="*/ 68 w 76"/>
                <a:gd name="T1" fmla="*/ 16 h 16"/>
                <a:gd name="T2" fmla="*/ 8 w 76"/>
                <a:gd name="T3" fmla="*/ 16 h 16"/>
                <a:gd name="T4" fmla="*/ 0 w 76"/>
                <a:gd name="T5" fmla="*/ 8 h 16"/>
                <a:gd name="T6" fmla="*/ 8 w 76"/>
                <a:gd name="T7" fmla="*/ 0 h 16"/>
                <a:gd name="T8" fmla="*/ 68 w 76"/>
                <a:gd name="T9" fmla="*/ 0 h 16"/>
                <a:gd name="T10" fmla="*/ 76 w 76"/>
                <a:gd name="T11" fmla="*/ 8 h 16"/>
                <a:gd name="T12" fmla="*/ 68 w 7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6">
                  <a:moveTo>
                    <a:pt x="6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6" y="4"/>
                    <a:pt x="76" y="8"/>
                  </a:cubicBezTo>
                  <a:cubicBezTo>
                    <a:pt x="76" y="12"/>
                    <a:pt x="72" y="16"/>
                    <a:pt x="6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572334" y="4667515"/>
            <a:ext cx="17924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Выявление 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целевых групп, 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определение типа 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трудностей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336456" y="4667515"/>
            <a:ext cx="195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Информирование 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специалистов СППС, 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родителей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73348" y="4667515"/>
            <a:ext cx="1446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Комплексное 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обследование 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обучающихся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45004" y="4667515"/>
            <a:ext cx="13308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Подготовка 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материалов к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проведению</a:t>
            </a:r>
          </a:p>
          <a:p>
            <a:pPr algn="ctr"/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ППк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097584" y="4693190"/>
            <a:ext cx="128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Проведение </a:t>
            </a:r>
          </a:p>
          <a:p>
            <a:pPr algn="ctr"/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ППк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86000" y="5787003"/>
            <a:ext cx="152075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Кл. руководитель, учитель – предметник, педагог-психолог, социальный педагог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998DE32B-DEC0-4FC9-910B-D308F6B38083}"/>
              </a:ext>
            </a:extLst>
          </p:cNvPr>
          <p:cNvCxnSpPr/>
          <p:nvPr/>
        </p:nvCxnSpPr>
        <p:spPr>
          <a:xfrm>
            <a:off x="54953" y="774000"/>
            <a:ext cx="1199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EF5BD70D-CEEC-43B8-BF46-318B4F080FB6}"/>
              </a:ext>
            </a:extLst>
          </p:cNvPr>
          <p:cNvSpPr/>
          <p:nvPr/>
        </p:nvSpPr>
        <p:spPr>
          <a:xfrm>
            <a:off x="54953" y="279000"/>
            <a:ext cx="450000" cy="3255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A903922-3B29-48B3-91BE-E88F79C23B8D}"/>
              </a:ext>
            </a:extLst>
          </p:cNvPr>
          <p:cNvSpPr txBox="1"/>
          <p:nvPr/>
        </p:nvSpPr>
        <p:spPr>
          <a:xfrm>
            <a:off x="525906" y="185841"/>
            <a:ext cx="1021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Алгоритм принятия диагностического решения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109A944-0217-44ED-9B95-D75070A01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7621078" y="2237971"/>
            <a:ext cx="630000" cy="63000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6338E92-D159-41D9-A92D-0C8C94B98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5762349" y="2207750"/>
            <a:ext cx="630000" cy="6300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30DE5D5F-C3C8-4A26-B958-5AB00D4F48F6}"/>
              </a:ext>
            </a:extLst>
          </p:cNvPr>
          <p:cNvSpPr txBox="1"/>
          <p:nvPr/>
        </p:nvSpPr>
        <p:spPr>
          <a:xfrm>
            <a:off x="3522135" y="5815596"/>
            <a:ext cx="152075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Кл. руководитель, учитель – предметник 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317933E-DF21-447C-9030-726E0B212B2B}"/>
              </a:ext>
            </a:extLst>
          </p:cNvPr>
          <p:cNvSpPr txBox="1"/>
          <p:nvPr/>
        </p:nvSpPr>
        <p:spPr>
          <a:xfrm>
            <a:off x="5341957" y="5787002"/>
            <a:ext cx="152075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Специалисты </a:t>
            </a:r>
          </a:p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СППС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48270F1-1015-4C34-869D-A8439A036F8C}"/>
              </a:ext>
            </a:extLst>
          </p:cNvPr>
          <p:cNvSpPr txBox="1"/>
          <p:nvPr/>
        </p:nvSpPr>
        <p:spPr>
          <a:xfrm>
            <a:off x="7149117" y="5784090"/>
            <a:ext cx="15207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Кл. руководитель, учитель – предметник, специалисты СППС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A550B19-9138-4CD6-AC3F-DC86564620F3}"/>
              </a:ext>
            </a:extLst>
          </p:cNvPr>
          <p:cNvSpPr txBox="1"/>
          <p:nvPr/>
        </p:nvSpPr>
        <p:spPr>
          <a:xfrm>
            <a:off x="8997914" y="5744733"/>
            <a:ext cx="152075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Администрация школы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-610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403" y="-6106"/>
            <a:ext cx="6858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43062" y="5659843"/>
            <a:ext cx="8321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E8E"/>
                </a:solidFill>
              </a:rPr>
              <a:t>Дети-сироты и дети, оставшиеся без попечения родителей </a:t>
            </a:r>
          </a:p>
          <a:p>
            <a:r>
              <a:rPr lang="ru-RU" b="1" dirty="0"/>
              <a:t>Программа адресной психолого-педагогической помощи</a:t>
            </a:r>
          </a:p>
          <a:p>
            <a:r>
              <a:rPr lang="ru-RU" b="1" dirty="0"/>
              <a:t>Индивидуальный образовательный маршрут</a:t>
            </a:r>
          </a:p>
          <a:p>
            <a:endParaRPr lang="ru-RU" b="1" dirty="0"/>
          </a:p>
          <a:p>
            <a:endParaRPr lang="ru-RU" b="1" dirty="0">
              <a:solidFill>
                <a:srgbClr val="008E8E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49" y="7160136"/>
            <a:ext cx="703320" cy="7033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835157" y="7162803"/>
            <a:ext cx="703320" cy="7033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223">
            <a:off x="1729505" y="7228628"/>
            <a:ext cx="703320" cy="7033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475">
            <a:off x="2579937" y="7099606"/>
            <a:ext cx="703320" cy="70332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148582" y="4353448"/>
            <a:ext cx="7150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B7C026"/>
                </a:solidFill>
              </a:rPr>
              <a:t>Одаренные дети</a:t>
            </a:r>
          </a:p>
          <a:p>
            <a:r>
              <a:rPr lang="ru-RU" b="1" dirty="0"/>
              <a:t>Индивидуальный учебный план</a:t>
            </a:r>
          </a:p>
          <a:p>
            <a:r>
              <a:rPr lang="ru-RU" b="1" dirty="0"/>
              <a:t>Профориентационная работа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91478" y="2863977"/>
            <a:ext cx="69144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9A43"/>
                </a:solidFill>
              </a:rPr>
              <a:t>Дети с девиантным поведением</a:t>
            </a:r>
          </a:p>
          <a:p>
            <a:r>
              <a:rPr lang="ru-RU" b="1" dirty="0"/>
              <a:t>Индивидуальный образовательный маршрут</a:t>
            </a:r>
          </a:p>
          <a:p>
            <a:r>
              <a:rPr lang="ru-RU" b="1" dirty="0"/>
              <a:t>Индивидуальный план межведомственного сопровождения</a:t>
            </a:r>
          </a:p>
          <a:p>
            <a:r>
              <a:rPr lang="ru-RU" b="1" dirty="0"/>
              <a:t>Программа адресной психолого-педагогической помощи</a:t>
            </a:r>
          </a:p>
          <a:p>
            <a:endParaRPr lang="ru-RU" b="1" dirty="0">
              <a:solidFill>
                <a:srgbClr val="FF9A43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62002" y="1771108"/>
            <a:ext cx="6652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B687C"/>
                </a:solidFill>
              </a:rPr>
              <a:t>Дети с ОВЗ, дети – инвалиды</a:t>
            </a:r>
          </a:p>
          <a:p>
            <a:r>
              <a:rPr lang="ru-RU" b="1" dirty="0"/>
              <a:t>Адаптированная основная образовательная программа</a:t>
            </a:r>
          </a:p>
          <a:p>
            <a:r>
              <a:rPr lang="ru-RU" b="1" dirty="0"/>
              <a:t>Индивидуальный образовательный маршрут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26A16A-AFC5-4BB9-AE75-9BD199117DD8}"/>
              </a:ext>
            </a:extLst>
          </p:cNvPr>
          <p:cNvCxnSpPr>
            <a:cxnSpLocks/>
          </p:cNvCxnSpPr>
          <p:nvPr/>
        </p:nvCxnSpPr>
        <p:spPr>
          <a:xfrm>
            <a:off x="5362003" y="1049075"/>
            <a:ext cx="66523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A2183C1-6E21-4E92-928E-478F2CAADCB2}"/>
              </a:ext>
            </a:extLst>
          </p:cNvPr>
          <p:cNvSpPr txBox="1"/>
          <p:nvPr/>
        </p:nvSpPr>
        <p:spPr>
          <a:xfrm>
            <a:off x="5872504" y="270474"/>
            <a:ext cx="6675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Организация взаимодействия специалистов психолого-педагогического сопровождения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1D092CB-3D21-458F-BD4C-B649521CCCD6}"/>
              </a:ext>
            </a:extLst>
          </p:cNvPr>
          <p:cNvSpPr/>
          <p:nvPr/>
        </p:nvSpPr>
        <p:spPr>
          <a:xfrm>
            <a:off x="5438310" y="435646"/>
            <a:ext cx="422310" cy="23413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15814CE-0FA9-4582-B1DC-BA17C7105C26}"/>
              </a:ext>
            </a:extLst>
          </p:cNvPr>
          <p:cNvSpPr/>
          <p:nvPr/>
        </p:nvSpPr>
        <p:spPr>
          <a:xfrm>
            <a:off x="5456114" y="741004"/>
            <a:ext cx="411847" cy="23413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Group 8">
            <a:extLst>
              <a:ext uri="{FF2B5EF4-FFF2-40B4-BE49-F238E27FC236}">
                <a16:creationId xmlns:a16="http://schemas.microsoft.com/office/drawing/2014/main" id="{649006CF-4392-499F-8CC8-A8152448E6C4}"/>
              </a:ext>
            </a:extLst>
          </p:cNvPr>
          <p:cNvGrpSpPr/>
          <p:nvPr/>
        </p:nvGrpSpPr>
        <p:grpSpPr>
          <a:xfrm>
            <a:off x="4063819" y="1820439"/>
            <a:ext cx="647750" cy="644172"/>
            <a:chOff x="5583238" y="17463"/>
            <a:chExt cx="862013" cy="857250"/>
          </a:xfrm>
          <a:solidFill>
            <a:schemeClr val="bg1"/>
          </a:solidFill>
        </p:grpSpPr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AB0C9C83-0582-4FE6-81F0-A7B2D699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238" y="17463"/>
              <a:ext cx="862013" cy="857250"/>
            </a:xfrm>
            <a:custGeom>
              <a:avLst/>
              <a:gdLst>
                <a:gd name="T0" fmla="*/ 127 w 254"/>
                <a:gd name="T1" fmla="*/ 16 h 252"/>
                <a:gd name="T2" fmla="*/ 156 w 254"/>
                <a:gd name="T3" fmla="*/ 79 h 252"/>
                <a:gd name="T4" fmla="*/ 170 w 254"/>
                <a:gd name="T5" fmla="*/ 90 h 252"/>
                <a:gd name="T6" fmla="*/ 237 w 254"/>
                <a:gd name="T7" fmla="*/ 100 h 252"/>
                <a:gd name="T8" fmla="*/ 188 w 254"/>
                <a:gd name="T9" fmla="*/ 149 h 252"/>
                <a:gd name="T10" fmla="*/ 183 w 254"/>
                <a:gd name="T11" fmla="*/ 164 h 252"/>
                <a:gd name="T12" fmla="*/ 203 w 254"/>
                <a:gd name="T13" fmla="*/ 236 h 252"/>
                <a:gd name="T14" fmla="*/ 136 w 254"/>
                <a:gd name="T15" fmla="*/ 198 h 252"/>
                <a:gd name="T16" fmla="*/ 127 w 254"/>
                <a:gd name="T17" fmla="*/ 196 h 252"/>
                <a:gd name="T18" fmla="*/ 118 w 254"/>
                <a:gd name="T19" fmla="*/ 198 h 252"/>
                <a:gd name="T20" fmla="*/ 55 w 254"/>
                <a:gd name="T21" fmla="*/ 236 h 252"/>
                <a:gd name="T22" fmla="*/ 71 w 254"/>
                <a:gd name="T23" fmla="*/ 164 h 252"/>
                <a:gd name="T24" fmla="*/ 66 w 254"/>
                <a:gd name="T25" fmla="*/ 149 h 252"/>
                <a:gd name="T26" fmla="*/ 17 w 254"/>
                <a:gd name="T27" fmla="*/ 100 h 252"/>
                <a:gd name="T28" fmla="*/ 84 w 254"/>
                <a:gd name="T29" fmla="*/ 90 h 252"/>
                <a:gd name="T30" fmla="*/ 98 w 254"/>
                <a:gd name="T31" fmla="*/ 79 h 252"/>
                <a:gd name="T32" fmla="*/ 127 w 254"/>
                <a:gd name="T33" fmla="*/ 16 h 252"/>
                <a:gd name="T34" fmla="*/ 127 w 254"/>
                <a:gd name="T35" fmla="*/ 0 h 252"/>
                <a:gd name="T36" fmla="*/ 127 w 254"/>
                <a:gd name="T37" fmla="*/ 0 h 252"/>
                <a:gd name="T38" fmla="*/ 113 w 254"/>
                <a:gd name="T39" fmla="*/ 10 h 252"/>
                <a:gd name="T40" fmla="*/ 84 w 254"/>
                <a:gd name="T41" fmla="*/ 73 h 252"/>
                <a:gd name="T42" fmla="*/ 82 w 254"/>
                <a:gd name="T43" fmla="*/ 74 h 252"/>
                <a:gd name="T44" fmla="*/ 15 w 254"/>
                <a:gd name="T45" fmla="*/ 84 h 252"/>
                <a:gd name="T46" fmla="*/ 2 w 254"/>
                <a:gd name="T47" fmla="*/ 95 h 252"/>
                <a:gd name="T48" fmla="*/ 6 w 254"/>
                <a:gd name="T49" fmla="*/ 111 h 252"/>
                <a:gd name="T50" fmla="*/ 55 w 254"/>
                <a:gd name="T51" fmla="*/ 160 h 252"/>
                <a:gd name="T52" fmla="*/ 56 w 254"/>
                <a:gd name="T53" fmla="*/ 162 h 252"/>
                <a:gd name="T54" fmla="*/ 40 w 254"/>
                <a:gd name="T55" fmla="*/ 233 h 252"/>
                <a:gd name="T56" fmla="*/ 46 w 254"/>
                <a:gd name="T57" fmla="*/ 249 h 252"/>
                <a:gd name="T58" fmla="*/ 55 w 254"/>
                <a:gd name="T59" fmla="*/ 252 h 252"/>
                <a:gd name="T60" fmla="*/ 63 w 254"/>
                <a:gd name="T61" fmla="*/ 250 h 252"/>
                <a:gd name="T62" fmla="*/ 126 w 254"/>
                <a:gd name="T63" fmla="*/ 212 h 252"/>
                <a:gd name="T64" fmla="*/ 127 w 254"/>
                <a:gd name="T65" fmla="*/ 212 h 252"/>
                <a:gd name="T66" fmla="*/ 129 w 254"/>
                <a:gd name="T67" fmla="*/ 213 h 252"/>
                <a:gd name="T68" fmla="*/ 195 w 254"/>
                <a:gd name="T69" fmla="*/ 250 h 252"/>
                <a:gd name="T70" fmla="*/ 203 w 254"/>
                <a:gd name="T71" fmla="*/ 252 h 252"/>
                <a:gd name="T72" fmla="*/ 213 w 254"/>
                <a:gd name="T73" fmla="*/ 249 h 252"/>
                <a:gd name="T74" fmla="*/ 218 w 254"/>
                <a:gd name="T75" fmla="*/ 232 h 252"/>
                <a:gd name="T76" fmla="*/ 199 w 254"/>
                <a:gd name="T77" fmla="*/ 161 h 252"/>
                <a:gd name="T78" fmla="*/ 200 w 254"/>
                <a:gd name="T79" fmla="*/ 160 h 252"/>
                <a:gd name="T80" fmla="*/ 249 w 254"/>
                <a:gd name="T81" fmla="*/ 111 h 252"/>
                <a:gd name="T82" fmla="*/ 252 w 254"/>
                <a:gd name="T83" fmla="*/ 95 h 252"/>
                <a:gd name="T84" fmla="*/ 240 w 254"/>
                <a:gd name="T85" fmla="*/ 84 h 252"/>
                <a:gd name="T86" fmla="*/ 173 w 254"/>
                <a:gd name="T87" fmla="*/ 74 h 252"/>
                <a:gd name="T88" fmla="*/ 171 w 254"/>
                <a:gd name="T89" fmla="*/ 73 h 252"/>
                <a:gd name="T90" fmla="*/ 142 w 254"/>
                <a:gd name="T91" fmla="*/ 10 h 252"/>
                <a:gd name="T92" fmla="*/ 127 w 254"/>
                <a:gd name="T9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4" h="252">
                  <a:moveTo>
                    <a:pt x="127" y="16"/>
                  </a:moveTo>
                  <a:cubicBezTo>
                    <a:pt x="156" y="79"/>
                    <a:pt x="156" y="79"/>
                    <a:pt x="156" y="79"/>
                  </a:cubicBezTo>
                  <a:cubicBezTo>
                    <a:pt x="159" y="85"/>
                    <a:pt x="164" y="89"/>
                    <a:pt x="170" y="90"/>
                  </a:cubicBezTo>
                  <a:cubicBezTo>
                    <a:pt x="237" y="100"/>
                    <a:pt x="237" y="100"/>
                    <a:pt x="237" y="100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4" y="153"/>
                    <a:pt x="182" y="159"/>
                    <a:pt x="183" y="164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3" y="197"/>
                    <a:pt x="130" y="196"/>
                    <a:pt x="127" y="196"/>
                  </a:cubicBezTo>
                  <a:cubicBezTo>
                    <a:pt x="124" y="196"/>
                    <a:pt x="121" y="197"/>
                    <a:pt x="118" y="198"/>
                  </a:cubicBezTo>
                  <a:cubicBezTo>
                    <a:pt x="55" y="236"/>
                    <a:pt x="55" y="236"/>
                    <a:pt x="55" y="236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2" y="159"/>
                    <a:pt x="70" y="153"/>
                    <a:pt x="66" y="14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90" y="89"/>
                    <a:pt x="96" y="85"/>
                    <a:pt x="98" y="79"/>
                  </a:cubicBezTo>
                  <a:cubicBezTo>
                    <a:pt x="127" y="16"/>
                    <a:pt x="127" y="16"/>
                    <a:pt x="127" y="16"/>
                  </a:cubicBezTo>
                  <a:moveTo>
                    <a:pt x="127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1" y="0"/>
                    <a:pt x="115" y="4"/>
                    <a:pt x="113" y="10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3"/>
                    <a:pt x="83" y="74"/>
                    <a:pt x="82" y="7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9" y="85"/>
                    <a:pt x="4" y="89"/>
                    <a:pt x="2" y="95"/>
                  </a:cubicBezTo>
                  <a:cubicBezTo>
                    <a:pt x="0" y="100"/>
                    <a:pt x="2" y="107"/>
                    <a:pt x="6" y="111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1"/>
                    <a:pt x="56" y="161"/>
                    <a:pt x="56" y="162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8" y="239"/>
                    <a:pt x="41" y="246"/>
                    <a:pt x="46" y="249"/>
                  </a:cubicBezTo>
                  <a:cubicBezTo>
                    <a:pt x="49" y="251"/>
                    <a:pt x="52" y="252"/>
                    <a:pt x="55" y="252"/>
                  </a:cubicBezTo>
                  <a:cubicBezTo>
                    <a:pt x="58" y="252"/>
                    <a:pt x="61" y="252"/>
                    <a:pt x="63" y="250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12"/>
                    <a:pt x="127" y="212"/>
                    <a:pt x="127" y="212"/>
                  </a:cubicBezTo>
                  <a:cubicBezTo>
                    <a:pt x="128" y="212"/>
                    <a:pt x="128" y="212"/>
                    <a:pt x="129" y="213"/>
                  </a:cubicBezTo>
                  <a:cubicBezTo>
                    <a:pt x="195" y="250"/>
                    <a:pt x="195" y="250"/>
                    <a:pt x="195" y="250"/>
                  </a:cubicBezTo>
                  <a:cubicBezTo>
                    <a:pt x="197" y="252"/>
                    <a:pt x="200" y="252"/>
                    <a:pt x="203" y="252"/>
                  </a:cubicBezTo>
                  <a:cubicBezTo>
                    <a:pt x="206" y="252"/>
                    <a:pt x="210" y="251"/>
                    <a:pt x="213" y="249"/>
                  </a:cubicBezTo>
                  <a:cubicBezTo>
                    <a:pt x="218" y="245"/>
                    <a:pt x="220" y="238"/>
                    <a:pt x="218" y="232"/>
                  </a:cubicBezTo>
                  <a:cubicBezTo>
                    <a:pt x="199" y="161"/>
                    <a:pt x="199" y="161"/>
                    <a:pt x="199" y="161"/>
                  </a:cubicBezTo>
                  <a:cubicBezTo>
                    <a:pt x="199" y="161"/>
                    <a:pt x="199" y="161"/>
                    <a:pt x="200" y="160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53" y="107"/>
                    <a:pt x="254" y="100"/>
                    <a:pt x="252" y="95"/>
                  </a:cubicBezTo>
                  <a:cubicBezTo>
                    <a:pt x="251" y="89"/>
                    <a:pt x="246" y="85"/>
                    <a:pt x="240" y="84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2" y="74"/>
                    <a:pt x="171" y="73"/>
                    <a:pt x="171" y="73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39" y="4"/>
                    <a:pt x="133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68F09C8F-33DE-4EA6-A757-463E1D50AF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726" y="173038"/>
              <a:ext cx="227013" cy="228600"/>
            </a:xfrm>
            <a:custGeom>
              <a:avLst/>
              <a:gdLst>
                <a:gd name="T0" fmla="*/ 4 w 67"/>
                <a:gd name="T1" fmla="*/ 67 h 67"/>
                <a:gd name="T2" fmla="*/ 0 w 67"/>
                <a:gd name="T3" fmla="*/ 64 h 67"/>
                <a:gd name="T4" fmla="*/ 3 w 67"/>
                <a:gd name="T5" fmla="*/ 60 h 67"/>
                <a:gd name="T6" fmla="*/ 30 w 67"/>
                <a:gd name="T7" fmla="*/ 55 h 67"/>
                <a:gd name="T8" fmla="*/ 38 w 67"/>
                <a:gd name="T9" fmla="*/ 50 h 67"/>
                <a:gd name="T10" fmla="*/ 53 w 67"/>
                <a:gd name="T11" fmla="*/ 22 h 67"/>
                <a:gd name="T12" fmla="*/ 58 w 67"/>
                <a:gd name="T13" fmla="*/ 20 h 67"/>
                <a:gd name="T14" fmla="*/ 60 w 67"/>
                <a:gd name="T15" fmla="*/ 26 h 67"/>
                <a:gd name="T16" fmla="*/ 45 w 67"/>
                <a:gd name="T17" fmla="*/ 54 h 67"/>
                <a:gd name="T18" fmla="*/ 31 w 67"/>
                <a:gd name="T19" fmla="*/ 63 h 67"/>
                <a:gd name="T20" fmla="*/ 4 w 67"/>
                <a:gd name="T21" fmla="*/ 67 h 67"/>
                <a:gd name="T22" fmla="*/ 4 w 67"/>
                <a:gd name="T23" fmla="*/ 67 h 67"/>
                <a:gd name="T24" fmla="*/ 60 w 67"/>
                <a:gd name="T25" fmla="*/ 15 h 67"/>
                <a:gd name="T26" fmla="*/ 58 w 67"/>
                <a:gd name="T27" fmla="*/ 15 h 67"/>
                <a:gd name="T28" fmla="*/ 56 w 67"/>
                <a:gd name="T29" fmla="*/ 9 h 67"/>
                <a:gd name="T30" fmla="*/ 59 w 67"/>
                <a:gd name="T31" fmla="*/ 3 h 67"/>
                <a:gd name="T32" fmla="*/ 65 w 67"/>
                <a:gd name="T33" fmla="*/ 1 h 67"/>
                <a:gd name="T34" fmla="*/ 66 w 67"/>
                <a:gd name="T35" fmla="*/ 7 h 67"/>
                <a:gd name="T36" fmla="*/ 64 w 67"/>
                <a:gd name="T37" fmla="*/ 13 h 67"/>
                <a:gd name="T38" fmla="*/ 60 w 67"/>
                <a:gd name="T39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7">
                  <a:moveTo>
                    <a:pt x="4" y="67"/>
                  </a:moveTo>
                  <a:cubicBezTo>
                    <a:pt x="2" y="67"/>
                    <a:pt x="0" y="66"/>
                    <a:pt x="0" y="64"/>
                  </a:cubicBezTo>
                  <a:cubicBezTo>
                    <a:pt x="0" y="62"/>
                    <a:pt x="1" y="60"/>
                    <a:pt x="3" y="60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3" y="55"/>
                    <a:pt x="36" y="53"/>
                    <a:pt x="38" y="50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0"/>
                    <a:pt x="57" y="19"/>
                    <a:pt x="58" y="20"/>
                  </a:cubicBezTo>
                  <a:cubicBezTo>
                    <a:pt x="60" y="21"/>
                    <a:pt x="61" y="24"/>
                    <a:pt x="60" y="26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2" y="59"/>
                    <a:pt x="37" y="63"/>
                    <a:pt x="31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lose/>
                  <a:moveTo>
                    <a:pt x="60" y="15"/>
                  </a:moveTo>
                  <a:cubicBezTo>
                    <a:pt x="59" y="15"/>
                    <a:pt x="59" y="15"/>
                    <a:pt x="58" y="15"/>
                  </a:cubicBezTo>
                  <a:cubicBezTo>
                    <a:pt x="56" y="14"/>
                    <a:pt x="55" y="11"/>
                    <a:pt x="56" y="9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1"/>
                    <a:pt x="62" y="0"/>
                    <a:pt x="65" y="1"/>
                  </a:cubicBezTo>
                  <a:cubicBezTo>
                    <a:pt x="67" y="2"/>
                    <a:pt x="67" y="5"/>
                    <a:pt x="66" y="7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4"/>
                    <a:pt x="61" y="15"/>
                    <a:pt x="6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8">
            <a:extLst>
              <a:ext uri="{FF2B5EF4-FFF2-40B4-BE49-F238E27FC236}">
                <a16:creationId xmlns:a16="http://schemas.microsoft.com/office/drawing/2014/main" id="{AF244596-328A-45F5-B649-C1FEAE915649}"/>
              </a:ext>
            </a:extLst>
          </p:cNvPr>
          <p:cNvGrpSpPr/>
          <p:nvPr/>
        </p:nvGrpSpPr>
        <p:grpSpPr>
          <a:xfrm>
            <a:off x="2812109" y="3046372"/>
            <a:ext cx="647750" cy="644172"/>
            <a:chOff x="5583238" y="17463"/>
            <a:chExt cx="862013" cy="857250"/>
          </a:xfrm>
          <a:solidFill>
            <a:schemeClr val="bg1"/>
          </a:solidFill>
        </p:grpSpPr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2F952EBF-FED5-4C06-96CB-B9A7DC7F2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238" y="17463"/>
              <a:ext cx="862013" cy="857250"/>
            </a:xfrm>
            <a:custGeom>
              <a:avLst/>
              <a:gdLst>
                <a:gd name="T0" fmla="*/ 127 w 254"/>
                <a:gd name="T1" fmla="*/ 16 h 252"/>
                <a:gd name="T2" fmla="*/ 156 w 254"/>
                <a:gd name="T3" fmla="*/ 79 h 252"/>
                <a:gd name="T4" fmla="*/ 170 w 254"/>
                <a:gd name="T5" fmla="*/ 90 h 252"/>
                <a:gd name="T6" fmla="*/ 237 w 254"/>
                <a:gd name="T7" fmla="*/ 100 h 252"/>
                <a:gd name="T8" fmla="*/ 188 w 254"/>
                <a:gd name="T9" fmla="*/ 149 h 252"/>
                <a:gd name="T10" fmla="*/ 183 w 254"/>
                <a:gd name="T11" fmla="*/ 164 h 252"/>
                <a:gd name="T12" fmla="*/ 203 w 254"/>
                <a:gd name="T13" fmla="*/ 236 h 252"/>
                <a:gd name="T14" fmla="*/ 136 w 254"/>
                <a:gd name="T15" fmla="*/ 198 h 252"/>
                <a:gd name="T16" fmla="*/ 127 w 254"/>
                <a:gd name="T17" fmla="*/ 196 h 252"/>
                <a:gd name="T18" fmla="*/ 118 w 254"/>
                <a:gd name="T19" fmla="*/ 198 h 252"/>
                <a:gd name="T20" fmla="*/ 55 w 254"/>
                <a:gd name="T21" fmla="*/ 236 h 252"/>
                <a:gd name="T22" fmla="*/ 71 w 254"/>
                <a:gd name="T23" fmla="*/ 164 h 252"/>
                <a:gd name="T24" fmla="*/ 66 w 254"/>
                <a:gd name="T25" fmla="*/ 149 h 252"/>
                <a:gd name="T26" fmla="*/ 17 w 254"/>
                <a:gd name="T27" fmla="*/ 100 h 252"/>
                <a:gd name="T28" fmla="*/ 84 w 254"/>
                <a:gd name="T29" fmla="*/ 90 h 252"/>
                <a:gd name="T30" fmla="*/ 98 w 254"/>
                <a:gd name="T31" fmla="*/ 79 h 252"/>
                <a:gd name="T32" fmla="*/ 127 w 254"/>
                <a:gd name="T33" fmla="*/ 16 h 252"/>
                <a:gd name="T34" fmla="*/ 127 w 254"/>
                <a:gd name="T35" fmla="*/ 0 h 252"/>
                <a:gd name="T36" fmla="*/ 127 w 254"/>
                <a:gd name="T37" fmla="*/ 0 h 252"/>
                <a:gd name="T38" fmla="*/ 113 w 254"/>
                <a:gd name="T39" fmla="*/ 10 h 252"/>
                <a:gd name="T40" fmla="*/ 84 w 254"/>
                <a:gd name="T41" fmla="*/ 73 h 252"/>
                <a:gd name="T42" fmla="*/ 82 w 254"/>
                <a:gd name="T43" fmla="*/ 74 h 252"/>
                <a:gd name="T44" fmla="*/ 15 w 254"/>
                <a:gd name="T45" fmla="*/ 84 h 252"/>
                <a:gd name="T46" fmla="*/ 2 w 254"/>
                <a:gd name="T47" fmla="*/ 95 h 252"/>
                <a:gd name="T48" fmla="*/ 6 w 254"/>
                <a:gd name="T49" fmla="*/ 111 h 252"/>
                <a:gd name="T50" fmla="*/ 55 w 254"/>
                <a:gd name="T51" fmla="*/ 160 h 252"/>
                <a:gd name="T52" fmla="*/ 56 w 254"/>
                <a:gd name="T53" fmla="*/ 162 h 252"/>
                <a:gd name="T54" fmla="*/ 40 w 254"/>
                <a:gd name="T55" fmla="*/ 233 h 252"/>
                <a:gd name="T56" fmla="*/ 46 w 254"/>
                <a:gd name="T57" fmla="*/ 249 h 252"/>
                <a:gd name="T58" fmla="*/ 55 w 254"/>
                <a:gd name="T59" fmla="*/ 252 h 252"/>
                <a:gd name="T60" fmla="*/ 63 w 254"/>
                <a:gd name="T61" fmla="*/ 250 h 252"/>
                <a:gd name="T62" fmla="*/ 126 w 254"/>
                <a:gd name="T63" fmla="*/ 212 h 252"/>
                <a:gd name="T64" fmla="*/ 127 w 254"/>
                <a:gd name="T65" fmla="*/ 212 h 252"/>
                <a:gd name="T66" fmla="*/ 129 w 254"/>
                <a:gd name="T67" fmla="*/ 213 h 252"/>
                <a:gd name="T68" fmla="*/ 195 w 254"/>
                <a:gd name="T69" fmla="*/ 250 h 252"/>
                <a:gd name="T70" fmla="*/ 203 w 254"/>
                <a:gd name="T71" fmla="*/ 252 h 252"/>
                <a:gd name="T72" fmla="*/ 213 w 254"/>
                <a:gd name="T73" fmla="*/ 249 h 252"/>
                <a:gd name="T74" fmla="*/ 218 w 254"/>
                <a:gd name="T75" fmla="*/ 232 h 252"/>
                <a:gd name="T76" fmla="*/ 199 w 254"/>
                <a:gd name="T77" fmla="*/ 161 h 252"/>
                <a:gd name="T78" fmla="*/ 200 w 254"/>
                <a:gd name="T79" fmla="*/ 160 h 252"/>
                <a:gd name="T80" fmla="*/ 249 w 254"/>
                <a:gd name="T81" fmla="*/ 111 h 252"/>
                <a:gd name="T82" fmla="*/ 252 w 254"/>
                <a:gd name="T83" fmla="*/ 95 h 252"/>
                <a:gd name="T84" fmla="*/ 240 w 254"/>
                <a:gd name="T85" fmla="*/ 84 h 252"/>
                <a:gd name="T86" fmla="*/ 173 w 254"/>
                <a:gd name="T87" fmla="*/ 74 h 252"/>
                <a:gd name="T88" fmla="*/ 171 w 254"/>
                <a:gd name="T89" fmla="*/ 73 h 252"/>
                <a:gd name="T90" fmla="*/ 142 w 254"/>
                <a:gd name="T91" fmla="*/ 10 h 252"/>
                <a:gd name="T92" fmla="*/ 127 w 254"/>
                <a:gd name="T9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4" h="252">
                  <a:moveTo>
                    <a:pt x="127" y="16"/>
                  </a:moveTo>
                  <a:cubicBezTo>
                    <a:pt x="156" y="79"/>
                    <a:pt x="156" y="79"/>
                    <a:pt x="156" y="79"/>
                  </a:cubicBezTo>
                  <a:cubicBezTo>
                    <a:pt x="159" y="85"/>
                    <a:pt x="164" y="89"/>
                    <a:pt x="170" y="90"/>
                  </a:cubicBezTo>
                  <a:cubicBezTo>
                    <a:pt x="237" y="100"/>
                    <a:pt x="237" y="100"/>
                    <a:pt x="237" y="100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4" y="153"/>
                    <a:pt x="182" y="159"/>
                    <a:pt x="183" y="164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3" y="197"/>
                    <a:pt x="130" y="196"/>
                    <a:pt x="127" y="196"/>
                  </a:cubicBezTo>
                  <a:cubicBezTo>
                    <a:pt x="124" y="196"/>
                    <a:pt x="121" y="197"/>
                    <a:pt x="118" y="198"/>
                  </a:cubicBezTo>
                  <a:cubicBezTo>
                    <a:pt x="55" y="236"/>
                    <a:pt x="55" y="236"/>
                    <a:pt x="55" y="236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2" y="159"/>
                    <a:pt x="70" y="153"/>
                    <a:pt x="66" y="14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90" y="89"/>
                    <a:pt x="96" y="85"/>
                    <a:pt x="98" y="79"/>
                  </a:cubicBezTo>
                  <a:cubicBezTo>
                    <a:pt x="127" y="16"/>
                    <a:pt x="127" y="16"/>
                    <a:pt x="127" y="16"/>
                  </a:cubicBezTo>
                  <a:moveTo>
                    <a:pt x="127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1" y="0"/>
                    <a:pt x="115" y="4"/>
                    <a:pt x="113" y="10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3"/>
                    <a:pt x="83" y="74"/>
                    <a:pt x="82" y="7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9" y="85"/>
                    <a:pt x="4" y="89"/>
                    <a:pt x="2" y="95"/>
                  </a:cubicBezTo>
                  <a:cubicBezTo>
                    <a:pt x="0" y="100"/>
                    <a:pt x="2" y="107"/>
                    <a:pt x="6" y="111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1"/>
                    <a:pt x="56" y="161"/>
                    <a:pt x="56" y="162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8" y="239"/>
                    <a:pt x="41" y="246"/>
                    <a:pt x="46" y="249"/>
                  </a:cubicBezTo>
                  <a:cubicBezTo>
                    <a:pt x="49" y="251"/>
                    <a:pt x="52" y="252"/>
                    <a:pt x="55" y="252"/>
                  </a:cubicBezTo>
                  <a:cubicBezTo>
                    <a:pt x="58" y="252"/>
                    <a:pt x="61" y="252"/>
                    <a:pt x="63" y="250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12"/>
                    <a:pt x="127" y="212"/>
                    <a:pt x="127" y="212"/>
                  </a:cubicBezTo>
                  <a:cubicBezTo>
                    <a:pt x="128" y="212"/>
                    <a:pt x="128" y="212"/>
                    <a:pt x="129" y="213"/>
                  </a:cubicBezTo>
                  <a:cubicBezTo>
                    <a:pt x="195" y="250"/>
                    <a:pt x="195" y="250"/>
                    <a:pt x="195" y="250"/>
                  </a:cubicBezTo>
                  <a:cubicBezTo>
                    <a:pt x="197" y="252"/>
                    <a:pt x="200" y="252"/>
                    <a:pt x="203" y="252"/>
                  </a:cubicBezTo>
                  <a:cubicBezTo>
                    <a:pt x="206" y="252"/>
                    <a:pt x="210" y="251"/>
                    <a:pt x="213" y="249"/>
                  </a:cubicBezTo>
                  <a:cubicBezTo>
                    <a:pt x="218" y="245"/>
                    <a:pt x="220" y="238"/>
                    <a:pt x="218" y="232"/>
                  </a:cubicBezTo>
                  <a:cubicBezTo>
                    <a:pt x="199" y="161"/>
                    <a:pt x="199" y="161"/>
                    <a:pt x="199" y="161"/>
                  </a:cubicBezTo>
                  <a:cubicBezTo>
                    <a:pt x="199" y="161"/>
                    <a:pt x="199" y="161"/>
                    <a:pt x="200" y="160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53" y="107"/>
                    <a:pt x="254" y="100"/>
                    <a:pt x="252" y="95"/>
                  </a:cubicBezTo>
                  <a:cubicBezTo>
                    <a:pt x="251" y="89"/>
                    <a:pt x="246" y="85"/>
                    <a:pt x="240" y="84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2" y="74"/>
                    <a:pt x="171" y="73"/>
                    <a:pt x="171" y="73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39" y="4"/>
                    <a:pt x="133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C9CFCA88-37A3-429D-BEB8-561CD1C4DD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726" y="173038"/>
              <a:ext cx="227013" cy="228600"/>
            </a:xfrm>
            <a:custGeom>
              <a:avLst/>
              <a:gdLst>
                <a:gd name="T0" fmla="*/ 4 w 67"/>
                <a:gd name="T1" fmla="*/ 67 h 67"/>
                <a:gd name="T2" fmla="*/ 0 w 67"/>
                <a:gd name="T3" fmla="*/ 64 h 67"/>
                <a:gd name="T4" fmla="*/ 3 w 67"/>
                <a:gd name="T5" fmla="*/ 60 h 67"/>
                <a:gd name="T6" fmla="*/ 30 w 67"/>
                <a:gd name="T7" fmla="*/ 55 h 67"/>
                <a:gd name="T8" fmla="*/ 38 w 67"/>
                <a:gd name="T9" fmla="*/ 50 h 67"/>
                <a:gd name="T10" fmla="*/ 53 w 67"/>
                <a:gd name="T11" fmla="*/ 22 h 67"/>
                <a:gd name="T12" fmla="*/ 58 w 67"/>
                <a:gd name="T13" fmla="*/ 20 h 67"/>
                <a:gd name="T14" fmla="*/ 60 w 67"/>
                <a:gd name="T15" fmla="*/ 26 h 67"/>
                <a:gd name="T16" fmla="*/ 45 w 67"/>
                <a:gd name="T17" fmla="*/ 54 h 67"/>
                <a:gd name="T18" fmla="*/ 31 w 67"/>
                <a:gd name="T19" fmla="*/ 63 h 67"/>
                <a:gd name="T20" fmla="*/ 4 w 67"/>
                <a:gd name="T21" fmla="*/ 67 h 67"/>
                <a:gd name="T22" fmla="*/ 4 w 67"/>
                <a:gd name="T23" fmla="*/ 67 h 67"/>
                <a:gd name="T24" fmla="*/ 60 w 67"/>
                <a:gd name="T25" fmla="*/ 15 h 67"/>
                <a:gd name="T26" fmla="*/ 58 w 67"/>
                <a:gd name="T27" fmla="*/ 15 h 67"/>
                <a:gd name="T28" fmla="*/ 56 w 67"/>
                <a:gd name="T29" fmla="*/ 9 h 67"/>
                <a:gd name="T30" fmla="*/ 59 w 67"/>
                <a:gd name="T31" fmla="*/ 3 h 67"/>
                <a:gd name="T32" fmla="*/ 65 w 67"/>
                <a:gd name="T33" fmla="*/ 1 h 67"/>
                <a:gd name="T34" fmla="*/ 66 w 67"/>
                <a:gd name="T35" fmla="*/ 7 h 67"/>
                <a:gd name="T36" fmla="*/ 64 w 67"/>
                <a:gd name="T37" fmla="*/ 13 h 67"/>
                <a:gd name="T38" fmla="*/ 60 w 67"/>
                <a:gd name="T39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7">
                  <a:moveTo>
                    <a:pt x="4" y="67"/>
                  </a:moveTo>
                  <a:cubicBezTo>
                    <a:pt x="2" y="67"/>
                    <a:pt x="0" y="66"/>
                    <a:pt x="0" y="64"/>
                  </a:cubicBezTo>
                  <a:cubicBezTo>
                    <a:pt x="0" y="62"/>
                    <a:pt x="1" y="60"/>
                    <a:pt x="3" y="60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3" y="55"/>
                    <a:pt x="36" y="53"/>
                    <a:pt x="38" y="50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0"/>
                    <a:pt x="57" y="19"/>
                    <a:pt x="58" y="20"/>
                  </a:cubicBezTo>
                  <a:cubicBezTo>
                    <a:pt x="60" y="21"/>
                    <a:pt x="61" y="24"/>
                    <a:pt x="60" y="26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2" y="59"/>
                    <a:pt x="37" y="63"/>
                    <a:pt x="31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lose/>
                  <a:moveTo>
                    <a:pt x="60" y="15"/>
                  </a:moveTo>
                  <a:cubicBezTo>
                    <a:pt x="59" y="15"/>
                    <a:pt x="59" y="15"/>
                    <a:pt x="58" y="15"/>
                  </a:cubicBezTo>
                  <a:cubicBezTo>
                    <a:pt x="56" y="14"/>
                    <a:pt x="55" y="11"/>
                    <a:pt x="56" y="9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1"/>
                    <a:pt x="62" y="0"/>
                    <a:pt x="65" y="1"/>
                  </a:cubicBezTo>
                  <a:cubicBezTo>
                    <a:pt x="67" y="2"/>
                    <a:pt x="67" y="5"/>
                    <a:pt x="66" y="7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4"/>
                    <a:pt x="61" y="15"/>
                    <a:pt x="6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8">
            <a:extLst>
              <a:ext uri="{FF2B5EF4-FFF2-40B4-BE49-F238E27FC236}">
                <a16:creationId xmlns:a16="http://schemas.microsoft.com/office/drawing/2014/main" id="{250C7CE0-7100-4D9B-B5F5-81F36EE6BF79}"/>
              </a:ext>
            </a:extLst>
          </p:cNvPr>
          <p:cNvGrpSpPr/>
          <p:nvPr/>
        </p:nvGrpSpPr>
        <p:grpSpPr>
          <a:xfrm>
            <a:off x="2259656" y="5832322"/>
            <a:ext cx="647750" cy="644172"/>
            <a:chOff x="5583238" y="17463"/>
            <a:chExt cx="862013" cy="857250"/>
          </a:xfrm>
          <a:solidFill>
            <a:schemeClr val="bg1"/>
          </a:soli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05ED7958-A7D1-4643-9683-E19C9DA74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238" y="17463"/>
              <a:ext cx="862013" cy="857250"/>
            </a:xfrm>
            <a:custGeom>
              <a:avLst/>
              <a:gdLst>
                <a:gd name="T0" fmla="*/ 127 w 254"/>
                <a:gd name="T1" fmla="*/ 16 h 252"/>
                <a:gd name="T2" fmla="*/ 156 w 254"/>
                <a:gd name="T3" fmla="*/ 79 h 252"/>
                <a:gd name="T4" fmla="*/ 170 w 254"/>
                <a:gd name="T5" fmla="*/ 90 h 252"/>
                <a:gd name="T6" fmla="*/ 237 w 254"/>
                <a:gd name="T7" fmla="*/ 100 h 252"/>
                <a:gd name="T8" fmla="*/ 188 w 254"/>
                <a:gd name="T9" fmla="*/ 149 h 252"/>
                <a:gd name="T10" fmla="*/ 183 w 254"/>
                <a:gd name="T11" fmla="*/ 164 h 252"/>
                <a:gd name="T12" fmla="*/ 203 w 254"/>
                <a:gd name="T13" fmla="*/ 236 h 252"/>
                <a:gd name="T14" fmla="*/ 136 w 254"/>
                <a:gd name="T15" fmla="*/ 198 h 252"/>
                <a:gd name="T16" fmla="*/ 127 w 254"/>
                <a:gd name="T17" fmla="*/ 196 h 252"/>
                <a:gd name="T18" fmla="*/ 118 w 254"/>
                <a:gd name="T19" fmla="*/ 198 h 252"/>
                <a:gd name="T20" fmla="*/ 55 w 254"/>
                <a:gd name="T21" fmla="*/ 236 h 252"/>
                <a:gd name="T22" fmla="*/ 71 w 254"/>
                <a:gd name="T23" fmla="*/ 164 h 252"/>
                <a:gd name="T24" fmla="*/ 66 w 254"/>
                <a:gd name="T25" fmla="*/ 149 h 252"/>
                <a:gd name="T26" fmla="*/ 17 w 254"/>
                <a:gd name="T27" fmla="*/ 100 h 252"/>
                <a:gd name="T28" fmla="*/ 84 w 254"/>
                <a:gd name="T29" fmla="*/ 90 h 252"/>
                <a:gd name="T30" fmla="*/ 98 w 254"/>
                <a:gd name="T31" fmla="*/ 79 h 252"/>
                <a:gd name="T32" fmla="*/ 127 w 254"/>
                <a:gd name="T33" fmla="*/ 16 h 252"/>
                <a:gd name="T34" fmla="*/ 127 w 254"/>
                <a:gd name="T35" fmla="*/ 0 h 252"/>
                <a:gd name="T36" fmla="*/ 127 w 254"/>
                <a:gd name="T37" fmla="*/ 0 h 252"/>
                <a:gd name="T38" fmla="*/ 113 w 254"/>
                <a:gd name="T39" fmla="*/ 10 h 252"/>
                <a:gd name="T40" fmla="*/ 84 w 254"/>
                <a:gd name="T41" fmla="*/ 73 h 252"/>
                <a:gd name="T42" fmla="*/ 82 w 254"/>
                <a:gd name="T43" fmla="*/ 74 h 252"/>
                <a:gd name="T44" fmla="*/ 15 w 254"/>
                <a:gd name="T45" fmla="*/ 84 h 252"/>
                <a:gd name="T46" fmla="*/ 2 w 254"/>
                <a:gd name="T47" fmla="*/ 95 h 252"/>
                <a:gd name="T48" fmla="*/ 6 w 254"/>
                <a:gd name="T49" fmla="*/ 111 h 252"/>
                <a:gd name="T50" fmla="*/ 55 w 254"/>
                <a:gd name="T51" fmla="*/ 160 h 252"/>
                <a:gd name="T52" fmla="*/ 56 w 254"/>
                <a:gd name="T53" fmla="*/ 162 h 252"/>
                <a:gd name="T54" fmla="*/ 40 w 254"/>
                <a:gd name="T55" fmla="*/ 233 h 252"/>
                <a:gd name="T56" fmla="*/ 46 w 254"/>
                <a:gd name="T57" fmla="*/ 249 h 252"/>
                <a:gd name="T58" fmla="*/ 55 w 254"/>
                <a:gd name="T59" fmla="*/ 252 h 252"/>
                <a:gd name="T60" fmla="*/ 63 w 254"/>
                <a:gd name="T61" fmla="*/ 250 h 252"/>
                <a:gd name="T62" fmla="*/ 126 w 254"/>
                <a:gd name="T63" fmla="*/ 212 h 252"/>
                <a:gd name="T64" fmla="*/ 127 w 254"/>
                <a:gd name="T65" fmla="*/ 212 h 252"/>
                <a:gd name="T66" fmla="*/ 129 w 254"/>
                <a:gd name="T67" fmla="*/ 213 h 252"/>
                <a:gd name="T68" fmla="*/ 195 w 254"/>
                <a:gd name="T69" fmla="*/ 250 h 252"/>
                <a:gd name="T70" fmla="*/ 203 w 254"/>
                <a:gd name="T71" fmla="*/ 252 h 252"/>
                <a:gd name="T72" fmla="*/ 213 w 254"/>
                <a:gd name="T73" fmla="*/ 249 h 252"/>
                <a:gd name="T74" fmla="*/ 218 w 254"/>
                <a:gd name="T75" fmla="*/ 232 h 252"/>
                <a:gd name="T76" fmla="*/ 199 w 254"/>
                <a:gd name="T77" fmla="*/ 161 h 252"/>
                <a:gd name="T78" fmla="*/ 200 w 254"/>
                <a:gd name="T79" fmla="*/ 160 h 252"/>
                <a:gd name="T80" fmla="*/ 249 w 254"/>
                <a:gd name="T81" fmla="*/ 111 h 252"/>
                <a:gd name="T82" fmla="*/ 252 w 254"/>
                <a:gd name="T83" fmla="*/ 95 h 252"/>
                <a:gd name="T84" fmla="*/ 240 w 254"/>
                <a:gd name="T85" fmla="*/ 84 h 252"/>
                <a:gd name="T86" fmla="*/ 173 w 254"/>
                <a:gd name="T87" fmla="*/ 74 h 252"/>
                <a:gd name="T88" fmla="*/ 171 w 254"/>
                <a:gd name="T89" fmla="*/ 73 h 252"/>
                <a:gd name="T90" fmla="*/ 142 w 254"/>
                <a:gd name="T91" fmla="*/ 10 h 252"/>
                <a:gd name="T92" fmla="*/ 127 w 254"/>
                <a:gd name="T9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4" h="252">
                  <a:moveTo>
                    <a:pt x="127" y="16"/>
                  </a:moveTo>
                  <a:cubicBezTo>
                    <a:pt x="156" y="79"/>
                    <a:pt x="156" y="79"/>
                    <a:pt x="156" y="79"/>
                  </a:cubicBezTo>
                  <a:cubicBezTo>
                    <a:pt x="159" y="85"/>
                    <a:pt x="164" y="89"/>
                    <a:pt x="170" y="90"/>
                  </a:cubicBezTo>
                  <a:cubicBezTo>
                    <a:pt x="237" y="100"/>
                    <a:pt x="237" y="100"/>
                    <a:pt x="237" y="100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4" y="153"/>
                    <a:pt x="182" y="159"/>
                    <a:pt x="183" y="164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3" y="197"/>
                    <a:pt x="130" y="196"/>
                    <a:pt x="127" y="196"/>
                  </a:cubicBezTo>
                  <a:cubicBezTo>
                    <a:pt x="124" y="196"/>
                    <a:pt x="121" y="197"/>
                    <a:pt x="118" y="198"/>
                  </a:cubicBezTo>
                  <a:cubicBezTo>
                    <a:pt x="55" y="236"/>
                    <a:pt x="55" y="236"/>
                    <a:pt x="55" y="236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2" y="159"/>
                    <a:pt x="70" y="153"/>
                    <a:pt x="66" y="14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90" y="89"/>
                    <a:pt x="96" y="85"/>
                    <a:pt x="98" y="79"/>
                  </a:cubicBezTo>
                  <a:cubicBezTo>
                    <a:pt x="127" y="16"/>
                    <a:pt x="127" y="16"/>
                    <a:pt x="127" y="16"/>
                  </a:cubicBezTo>
                  <a:moveTo>
                    <a:pt x="127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1" y="0"/>
                    <a:pt x="115" y="4"/>
                    <a:pt x="113" y="10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3"/>
                    <a:pt x="83" y="74"/>
                    <a:pt x="82" y="7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9" y="85"/>
                    <a:pt x="4" y="89"/>
                    <a:pt x="2" y="95"/>
                  </a:cubicBezTo>
                  <a:cubicBezTo>
                    <a:pt x="0" y="100"/>
                    <a:pt x="2" y="107"/>
                    <a:pt x="6" y="111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1"/>
                    <a:pt x="56" y="161"/>
                    <a:pt x="56" y="162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8" y="239"/>
                    <a:pt x="41" y="246"/>
                    <a:pt x="46" y="249"/>
                  </a:cubicBezTo>
                  <a:cubicBezTo>
                    <a:pt x="49" y="251"/>
                    <a:pt x="52" y="252"/>
                    <a:pt x="55" y="252"/>
                  </a:cubicBezTo>
                  <a:cubicBezTo>
                    <a:pt x="58" y="252"/>
                    <a:pt x="61" y="252"/>
                    <a:pt x="63" y="250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12"/>
                    <a:pt x="127" y="212"/>
                    <a:pt x="127" y="212"/>
                  </a:cubicBezTo>
                  <a:cubicBezTo>
                    <a:pt x="128" y="212"/>
                    <a:pt x="128" y="212"/>
                    <a:pt x="129" y="213"/>
                  </a:cubicBezTo>
                  <a:cubicBezTo>
                    <a:pt x="195" y="250"/>
                    <a:pt x="195" y="250"/>
                    <a:pt x="195" y="250"/>
                  </a:cubicBezTo>
                  <a:cubicBezTo>
                    <a:pt x="197" y="252"/>
                    <a:pt x="200" y="252"/>
                    <a:pt x="203" y="252"/>
                  </a:cubicBezTo>
                  <a:cubicBezTo>
                    <a:pt x="206" y="252"/>
                    <a:pt x="210" y="251"/>
                    <a:pt x="213" y="249"/>
                  </a:cubicBezTo>
                  <a:cubicBezTo>
                    <a:pt x="218" y="245"/>
                    <a:pt x="220" y="238"/>
                    <a:pt x="218" y="232"/>
                  </a:cubicBezTo>
                  <a:cubicBezTo>
                    <a:pt x="199" y="161"/>
                    <a:pt x="199" y="161"/>
                    <a:pt x="199" y="161"/>
                  </a:cubicBezTo>
                  <a:cubicBezTo>
                    <a:pt x="199" y="161"/>
                    <a:pt x="199" y="161"/>
                    <a:pt x="200" y="160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53" y="107"/>
                    <a:pt x="254" y="100"/>
                    <a:pt x="252" y="95"/>
                  </a:cubicBezTo>
                  <a:cubicBezTo>
                    <a:pt x="251" y="89"/>
                    <a:pt x="246" y="85"/>
                    <a:pt x="240" y="84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2" y="74"/>
                    <a:pt x="171" y="73"/>
                    <a:pt x="171" y="73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39" y="4"/>
                    <a:pt x="133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4EB2C4CE-B71D-4C0B-9329-156BA14135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726" y="173038"/>
              <a:ext cx="227013" cy="228600"/>
            </a:xfrm>
            <a:custGeom>
              <a:avLst/>
              <a:gdLst>
                <a:gd name="T0" fmla="*/ 4 w 67"/>
                <a:gd name="T1" fmla="*/ 67 h 67"/>
                <a:gd name="T2" fmla="*/ 0 w 67"/>
                <a:gd name="T3" fmla="*/ 64 h 67"/>
                <a:gd name="T4" fmla="*/ 3 w 67"/>
                <a:gd name="T5" fmla="*/ 60 h 67"/>
                <a:gd name="T6" fmla="*/ 30 w 67"/>
                <a:gd name="T7" fmla="*/ 55 h 67"/>
                <a:gd name="T8" fmla="*/ 38 w 67"/>
                <a:gd name="T9" fmla="*/ 50 h 67"/>
                <a:gd name="T10" fmla="*/ 53 w 67"/>
                <a:gd name="T11" fmla="*/ 22 h 67"/>
                <a:gd name="T12" fmla="*/ 58 w 67"/>
                <a:gd name="T13" fmla="*/ 20 h 67"/>
                <a:gd name="T14" fmla="*/ 60 w 67"/>
                <a:gd name="T15" fmla="*/ 26 h 67"/>
                <a:gd name="T16" fmla="*/ 45 w 67"/>
                <a:gd name="T17" fmla="*/ 54 h 67"/>
                <a:gd name="T18" fmla="*/ 31 w 67"/>
                <a:gd name="T19" fmla="*/ 63 h 67"/>
                <a:gd name="T20" fmla="*/ 4 w 67"/>
                <a:gd name="T21" fmla="*/ 67 h 67"/>
                <a:gd name="T22" fmla="*/ 4 w 67"/>
                <a:gd name="T23" fmla="*/ 67 h 67"/>
                <a:gd name="T24" fmla="*/ 60 w 67"/>
                <a:gd name="T25" fmla="*/ 15 h 67"/>
                <a:gd name="T26" fmla="*/ 58 w 67"/>
                <a:gd name="T27" fmla="*/ 15 h 67"/>
                <a:gd name="T28" fmla="*/ 56 w 67"/>
                <a:gd name="T29" fmla="*/ 9 h 67"/>
                <a:gd name="T30" fmla="*/ 59 w 67"/>
                <a:gd name="T31" fmla="*/ 3 h 67"/>
                <a:gd name="T32" fmla="*/ 65 w 67"/>
                <a:gd name="T33" fmla="*/ 1 h 67"/>
                <a:gd name="T34" fmla="*/ 66 w 67"/>
                <a:gd name="T35" fmla="*/ 7 h 67"/>
                <a:gd name="T36" fmla="*/ 64 w 67"/>
                <a:gd name="T37" fmla="*/ 13 h 67"/>
                <a:gd name="T38" fmla="*/ 60 w 67"/>
                <a:gd name="T39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7">
                  <a:moveTo>
                    <a:pt x="4" y="67"/>
                  </a:moveTo>
                  <a:cubicBezTo>
                    <a:pt x="2" y="67"/>
                    <a:pt x="0" y="66"/>
                    <a:pt x="0" y="64"/>
                  </a:cubicBezTo>
                  <a:cubicBezTo>
                    <a:pt x="0" y="62"/>
                    <a:pt x="1" y="60"/>
                    <a:pt x="3" y="60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3" y="55"/>
                    <a:pt x="36" y="53"/>
                    <a:pt x="38" y="50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0"/>
                    <a:pt x="57" y="19"/>
                    <a:pt x="58" y="20"/>
                  </a:cubicBezTo>
                  <a:cubicBezTo>
                    <a:pt x="60" y="21"/>
                    <a:pt x="61" y="24"/>
                    <a:pt x="60" y="26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2" y="59"/>
                    <a:pt x="37" y="63"/>
                    <a:pt x="31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lose/>
                  <a:moveTo>
                    <a:pt x="60" y="15"/>
                  </a:moveTo>
                  <a:cubicBezTo>
                    <a:pt x="59" y="15"/>
                    <a:pt x="59" y="15"/>
                    <a:pt x="58" y="15"/>
                  </a:cubicBezTo>
                  <a:cubicBezTo>
                    <a:pt x="56" y="14"/>
                    <a:pt x="55" y="11"/>
                    <a:pt x="56" y="9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1"/>
                    <a:pt x="62" y="0"/>
                    <a:pt x="65" y="1"/>
                  </a:cubicBezTo>
                  <a:cubicBezTo>
                    <a:pt x="67" y="2"/>
                    <a:pt x="67" y="5"/>
                    <a:pt x="66" y="7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4"/>
                    <a:pt x="61" y="15"/>
                    <a:pt x="6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8">
            <a:extLst>
              <a:ext uri="{FF2B5EF4-FFF2-40B4-BE49-F238E27FC236}">
                <a16:creationId xmlns:a16="http://schemas.microsoft.com/office/drawing/2014/main" id="{4AD61157-0BC7-4AC1-92F7-4D723F2AAB4C}"/>
              </a:ext>
            </a:extLst>
          </p:cNvPr>
          <p:cNvGrpSpPr/>
          <p:nvPr/>
        </p:nvGrpSpPr>
        <p:grpSpPr>
          <a:xfrm>
            <a:off x="1564556" y="4356966"/>
            <a:ext cx="647750" cy="644172"/>
            <a:chOff x="5583238" y="17463"/>
            <a:chExt cx="862013" cy="857250"/>
          </a:xfrm>
          <a:solidFill>
            <a:schemeClr val="bg1"/>
          </a:solidFill>
        </p:grpSpPr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AFD4A2CF-3DEB-4B54-80CE-E6DA605C3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238" y="17463"/>
              <a:ext cx="862013" cy="857250"/>
            </a:xfrm>
            <a:custGeom>
              <a:avLst/>
              <a:gdLst>
                <a:gd name="T0" fmla="*/ 127 w 254"/>
                <a:gd name="T1" fmla="*/ 16 h 252"/>
                <a:gd name="T2" fmla="*/ 156 w 254"/>
                <a:gd name="T3" fmla="*/ 79 h 252"/>
                <a:gd name="T4" fmla="*/ 170 w 254"/>
                <a:gd name="T5" fmla="*/ 90 h 252"/>
                <a:gd name="T6" fmla="*/ 237 w 254"/>
                <a:gd name="T7" fmla="*/ 100 h 252"/>
                <a:gd name="T8" fmla="*/ 188 w 254"/>
                <a:gd name="T9" fmla="*/ 149 h 252"/>
                <a:gd name="T10" fmla="*/ 183 w 254"/>
                <a:gd name="T11" fmla="*/ 164 h 252"/>
                <a:gd name="T12" fmla="*/ 203 w 254"/>
                <a:gd name="T13" fmla="*/ 236 h 252"/>
                <a:gd name="T14" fmla="*/ 136 w 254"/>
                <a:gd name="T15" fmla="*/ 198 h 252"/>
                <a:gd name="T16" fmla="*/ 127 w 254"/>
                <a:gd name="T17" fmla="*/ 196 h 252"/>
                <a:gd name="T18" fmla="*/ 118 w 254"/>
                <a:gd name="T19" fmla="*/ 198 h 252"/>
                <a:gd name="T20" fmla="*/ 55 w 254"/>
                <a:gd name="T21" fmla="*/ 236 h 252"/>
                <a:gd name="T22" fmla="*/ 71 w 254"/>
                <a:gd name="T23" fmla="*/ 164 h 252"/>
                <a:gd name="T24" fmla="*/ 66 w 254"/>
                <a:gd name="T25" fmla="*/ 149 h 252"/>
                <a:gd name="T26" fmla="*/ 17 w 254"/>
                <a:gd name="T27" fmla="*/ 100 h 252"/>
                <a:gd name="T28" fmla="*/ 84 w 254"/>
                <a:gd name="T29" fmla="*/ 90 h 252"/>
                <a:gd name="T30" fmla="*/ 98 w 254"/>
                <a:gd name="T31" fmla="*/ 79 h 252"/>
                <a:gd name="T32" fmla="*/ 127 w 254"/>
                <a:gd name="T33" fmla="*/ 16 h 252"/>
                <a:gd name="T34" fmla="*/ 127 w 254"/>
                <a:gd name="T35" fmla="*/ 0 h 252"/>
                <a:gd name="T36" fmla="*/ 127 w 254"/>
                <a:gd name="T37" fmla="*/ 0 h 252"/>
                <a:gd name="T38" fmla="*/ 113 w 254"/>
                <a:gd name="T39" fmla="*/ 10 h 252"/>
                <a:gd name="T40" fmla="*/ 84 w 254"/>
                <a:gd name="T41" fmla="*/ 73 h 252"/>
                <a:gd name="T42" fmla="*/ 82 w 254"/>
                <a:gd name="T43" fmla="*/ 74 h 252"/>
                <a:gd name="T44" fmla="*/ 15 w 254"/>
                <a:gd name="T45" fmla="*/ 84 h 252"/>
                <a:gd name="T46" fmla="*/ 2 w 254"/>
                <a:gd name="T47" fmla="*/ 95 h 252"/>
                <a:gd name="T48" fmla="*/ 6 w 254"/>
                <a:gd name="T49" fmla="*/ 111 h 252"/>
                <a:gd name="T50" fmla="*/ 55 w 254"/>
                <a:gd name="T51" fmla="*/ 160 h 252"/>
                <a:gd name="T52" fmla="*/ 56 w 254"/>
                <a:gd name="T53" fmla="*/ 162 h 252"/>
                <a:gd name="T54" fmla="*/ 40 w 254"/>
                <a:gd name="T55" fmla="*/ 233 h 252"/>
                <a:gd name="T56" fmla="*/ 46 w 254"/>
                <a:gd name="T57" fmla="*/ 249 h 252"/>
                <a:gd name="T58" fmla="*/ 55 w 254"/>
                <a:gd name="T59" fmla="*/ 252 h 252"/>
                <a:gd name="T60" fmla="*/ 63 w 254"/>
                <a:gd name="T61" fmla="*/ 250 h 252"/>
                <a:gd name="T62" fmla="*/ 126 w 254"/>
                <a:gd name="T63" fmla="*/ 212 h 252"/>
                <a:gd name="T64" fmla="*/ 127 w 254"/>
                <a:gd name="T65" fmla="*/ 212 h 252"/>
                <a:gd name="T66" fmla="*/ 129 w 254"/>
                <a:gd name="T67" fmla="*/ 213 h 252"/>
                <a:gd name="T68" fmla="*/ 195 w 254"/>
                <a:gd name="T69" fmla="*/ 250 h 252"/>
                <a:gd name="T70" fmla="*/ 203 w 254"/>
                <a:gd name="T71" fmla="*/ 252 h 252"/>
                <a:gd name="T72" fmla="*/ 213 w 254"/>
                <a:gd name="T73" fmla="*/ 249 h 252"/>
                <a:gd name="T74" fmla="*/ 218 w 254"/>
                <a:gd name="T75" fmla="*/ 232 h 252"/>
                <a:gd name="T76" fmla="*/ 199 w 254"/>
                <a:gd name="T77" fmla="*/ 161 h 252"/>
                <a:gd name="T78" fmla="*/ 200 w 254"/>
                <a:gd name="T79" fmla="*/ 160 h 252"/>
                <a:gd name="T80" fmla="*/ 249 w 254"/>
                <a:gd name="T81" fmla="*/ 111 h 252"/>
                <a:gd name="T82" fmla="*/ 252 w 254"/>
                <a:gd name="T83" fmla="*/ 95 h 252"/>
                <a:gd name="T84" fmla="*/ 240 w 254"/>
                <a:gd name="T85" fmla="*/ 84 h 252"/>
                <a:gd name="T86" fmla="*/ 173 w 254"/>
                <a:gd name="T87" fmla="*/ 74 h 252"/>
                <a:gd name="T88" fmla="*/ 171 w 254"/>
                <a:gd name="T89" fmla="*/ 73 h 252"/>
                <a:gd name="T90" fmla="*/ 142 w 254"/>
                <a:gd name="T91" fmla="*/ 10 h 252"/>
                <a:gd name="T92" fmla="*/ 127 w 254"/>
                <a:gd name="T9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4" h="252">
                  <a:moveTo>
                    <a:pt x="127" y="16"/>
                  </a:moveTo>
                  <a:cubicBezTo>
                    <a:pt x="156" y="79"/>
                    <a:pt x="156" y="79"/>
                    <a:pt x="156" y="79"/>
                  </a:cubicBezTo>
                  <a:cubicBezTo>
                    <a:pt x="159" y="85"/>
                    <a:pt x="164" y="89"/>
                    <a:pt x="170" y="90"/>
                  </a:cubicBezTo>
                  <a:cubicBezTo>
                    <a:pt x="237" y="100"/>
                    <a:pt x="237" y="100"/>
                    <a:pt x="237" y="100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4" y="153"/>
                    <a:pt x="182" y="159"/>
                    <a:pt x="183" y="164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3" y="197"/>
                    <a:pt x="130" y="196"/>
                    <a:pt x="127" y="196"/>
                  </a:cubicBezTo>
                  <a:cubicBezTo>
                    <a:pt x="124" y="196"/>
                    <a:pt x="121" y="197"/>
                    <a:pt x="118" y="198"/>
                  </a:cubicBezTo>
                  <a:cubicBezTo>
                    <a:pt x="55" y="236"/>
                    <a:pt x="55" y="236"/>
                    <a:pt x="55" y="236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2" y="159"/>
                    <a:pt x="70" y="153"/>
                    <a:pt x="66" y="14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90" y="89"/>
                    <a:pt x="96" y="85"/>
                    <a:pt x="98" y="79"/>
                  </a:cubicBezTo>
                  <a:cubicBezTo>
                    <a:pt x="127" y="16"/>
                    <a:pt x="127" y="16"/>
                    <a:pt x="127" y="16"/>
                  </a:cubicBezTo>
                  <a:moveTo>
                    <a:pt x="127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1" y="0"/>
                    <a:pt x="115" y="4"/>
                    <a:pt x="113" y="10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3"/>
                    <a:pt x="83" y="74"/>
                    <a:pt x="82" y="7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9" y="85"/>
                    <a:pt x="4" y="89"/>
                    <a:pt x="2" y="95"/>
                  </a:cubicBezTo>
                  <a:cubicBezTo>
                    <a:pt x="0" y="100"/>
                    <a:pt x="2" y="107"/>
                    <a:pt x="6" y="111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1"/>
                    <a:pt x="56" y="161"/>
                    <a:pt x="56" y="162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8" y="239"/>
                    <a:pt x="41" y="246"/>
                    <a:pt x="46" y="249"/>
                  </a:cubicBezTo>
                  <a:cubicBezTo>
                    <a:pt x="49" y="251"/>
                    <a:pt x="52" y="252"/>
                    <a:pt x="55" y="252"/>
                  </a:cubicBezTo>
                  <a:cubicBezTo>
                    <a:pt x="58" y="252"/>
                    <a:pt x="61" y="252"/>
                    <a:pt x="63" y="250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12"/>
                    <a:pt x="127" y="212"/>
                    <a:pt x="127" y="212"/>
                  </a:cubicBezTo>
                  <a:cubicBezTo>
                    <a:pt x="128" y="212"/>
                    <a:pt x="128" y="212"/>
                    <a:pt x="129" y="213"/>
                  </a:cubicBezTo>
                  <a:cubicBezTo>
                    <a:pt x="195" y="250"/>
                    <a:pt x="195" y="250"/>
                    <a:pt x="195" y="250"/>
                  </a:cubicBezTo>
                  <a:cubicBezTo>
                    <a:pt x="197" y="252"/>
                    <a:pt x="200" y="252"/>
                    <a:pt x="203" y="252"/>
                  </a:cubicBezTo>
                  <a:cubicBezTo>
                    <a:pt x="206" y="252"/>
                    <a:pt x="210" y="251"/>
                    <a:pt x="213" y="249"/>
                  </a:cubicBezTo>
                  <a:cubicBezTo>
                    <a:pt x="218" y="245"/>
                    <a:pt x="220" y="238"/>
                    <a:pt x="218" y="232"/>
                  </a:cubicBezTo>
                  <a:cubicBezTo>
                    <a:pt x="199" y="161"/>
                    <a:pt x="199" y="161"/>
                    <a:pt x="199" y="161"/>
                  </a:cubicBezTo>
                  <a:cubicBezTo>
                    <a:pt x="199" y="161"/>
                    <a:pt x="199" y="161"/>
                    <a:pt x="200" y="160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53" y="107"/>
                    <a:pt x="254" y="100"/>
                    <a:pt x="252" y="95"/>
                  </a:cubicBezTo>
                  <a:cubicBezTo>
                    <a:pt x="251" y="89"/>
                    <a:pt x="246" y="85"/>
                    <a:pt x="240" y="84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2" y="74"/>
                    <a:pt x="171" y="73"/>
                    <a:pt x="171" y="73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39" y="4"/>
                    <a:pt x="133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B19FE164-A4DA-4626-9915-4521E733D2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726" y="173038"/>
              <a:ext cx="227013" cy="228600"/>
            </a:xfrm>
            <a:custGeom>
              <a:avLst/>
              <a:gdLst>
                <a:gd name="T0" fmla="*/ 4 w 67"/>
                <a:gd name="T1" fmla="*/ 67 h 67"/>
                <a:gd name="T2" fmla="*/ 0 w 67"/>
                <a:gd name="T3" fmla="*/ 64 h 67"/>
                <a:gd name="T4" fmla="*/ 3 w 67"/>
                <a:gd name="T5" fmla="*/ 60 h 67"/>
                <a:gd name="T6" fmla="*/ 30 w 67"/>
                <a:gd name="T7" fmla="*/ 55 h 67"/>
                <a:gd name="T8" fmla="*/ 38 w 67"/>
                <a:gd name="T9" fmla="*/ 50 h 67"/>
                <a:gd name="T10" fmla="*/ 53 w 67"/>
                <a:gd name="T11" fmla="*/ 22 h 67"/>
                <a:gd name="T12" fmla="*/ 58 w 67"/>
                <a:gd name="T13" fmla="*/ 20 h 67"/>
                <a:gd name="T14" fmla="*/ 60 w 67"/>
                <a:gd name="T15" fmla="*/ 26 h 67"/>
                <a:gd name="T16" fmla="*/ 45 w 67"/>
                <a:gd name="T17" fmla="*/ 54 h 67"/>
                <a:gd name="T18" fmla="*/ 31 w 67"/>
                <a:gd name="T19" fmla="*/ 63 h 67"/>
                <a:gd name="T20" fmla="*/ 4 w 67"/>
                <a:gd name="T21" fmla="*/ 67 h 67"/>
                <a:gd name="T22" fmla="*/ 4 w 67"/>
                <a:gd name="T23" fmla="*/ 67 h 67"/>
                <a:gd name="T24" fmla="*/ 60 w 67"/>
                <a:gd name="T25" fmla="*/ 15 h 67"/>
                <a:gd name="T26" fmla="*/ 58 w 67"/>
                <a:gd name="T27" fmla="*/ 15 h 67"/>
                <a:gd name="T28" fmla="*/ 56 w 67"/>
                <a:gd name="T29" fmla="*/ 9 h 67"/>
                <a:gd name="T30" fmla="*/ 59 w 67"/>
                <a:gd name="T31" fmla="*/ 3 h 67"/>
                <a:gd name="T32" fmla="*/ 65 w 67"/>
                <a:gd name="T33" fmla="*/ 1 h 67"/>
                <a:gd name="T34" fmla="*/ 66 w 67"/>
                <a:gd name="T35" fmla="*/ 7 h 67"/>
                <a:gd name="T36" fmla="*/ 64 w 67"/>
                <a:gd name="T37" fmla="*/ 13 h 67"/>
                <a:gd name="T38" fmla="*/ 60 w 67"/>
                <a:gd name="T39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7">
                  <a:moveTo>
                    <a:pt x="4" y="67"/>
                  </a:moveTo>
                  <a:cubicBezTo>
                    <a:pt x="2" y="67"/>
                    <a:pt x="0" y="66"/>
                    <a:pt x="0" y="64"/>
                  </a:cubicBezTo>
                  <a:cubicBezTo>
                    <a:pt x="0" y="62"/>
                    <a:pt x="1" y="60"/>
                    <a:pt x="3" y="60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3" y="55"/>
                    <a:pt x="36" y="53"/>
                    <a:pt x="38" y="50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0"/>
                    <a:pt x="57" y="19"/>
                    <a:pt x="58" y="20"/>
                  </a:cubicBezTo>
                  <a:cubicBezTo>
                    <a:pt x="60" y="21"/>
                    <a:pt x="61" y="24"/>
                    <a:pt x="60" y="26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2" y="59"/>
                    <a:pt x="37" y="63"/>
                    <a:pt x="31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lose/>
                  <a:moveTo>
                    <a:pt x="60" y="15"/>
                  </a:moveTo>
                  <a:cubicBezTo>
                    <a:pt x="59" y="15"/>
                    <a:pt x="59" y="15"/>
                    <a:pt x="58" y="15"/>
                  </a:cubicBezTo>
                  <a:cubicBezTo>
                    <a:pt x="56" y="14"/>
                    <a:pt x="55" y="11"/>
                    <a:pt x="56" y="9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1"/>
                    <a:pt x="62" y="0"/>
                    <a:pt x="65" y="1"/>
                  </a:cubicBezTo>
                  <a:cubicBezTo>
                    <a:pt x="67" y="2"/>
                    <a:pt x="67" y="5"/>
                    <a:pt x="66" y="7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4"/>
                    <a:pt x="61" y="15"/>
                    <a:pt x="6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7174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0"/>
            <a:ext cx="6858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81399" y="5544943"/>
            <a:ext cx="832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8E8E"/>
                </a:solidFill>
              </a:rPr>
              <a:t>Дети с девиантным поведением</a:t>
            </a:r>
          </a:p>
          <a:p>
            <a:pPr algn="r"/>
            <a:r>
              <a:rPr lang="ru-RU" b="1" dirty="0"/>
              <a:t>Устранение факторов риска девиантного поведения</a:t>
            </a:r>
          </a:p>
          <a:p>
            <a:pPr algn="r"/>
            <a:r>
              <a:rPr lang="ru-RU" b="1" dirty="0"/>
              <a:t>Развитие личностных ресурсов</a:t>
            </a:r>
          </a:p>
          <a:p>
            <a:pPr algn="r"/>
            <a:r>
              <a:rPr lang="ru-RU" b="1" dirty="0"/>
              <a:t>Создание развивающей социальной среды</a:t>
            </a:r>
            <a:endParaRPr lang="ru-RU" b="1" dirty="0">
              <a:solidFill>
                <a:srgbClr val="008E8E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49" y="7160136"/>
            <a:ext cx="703320" cy="7033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835157" y="7162803"/>
            <a:ext cx="703320" cy="7033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223">
            <a:off x="1729505" y="7228628"/>
            <a:ext cx="703320" cy="7033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475">
            <a:off x="2579937" y="7099606"/>
            <a:ext cx="703320" cy="70332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40538" y="4058725"/>
            <a:ext cx="7150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B7C026"/>
                </a:solidFill>
              </a:rPr>
              <a:t>Обучающиеся , нуждающиеся в кратковременных </a:t>
            </a:r>
          </a:p>
          <a:p>
            <a:pPr algn="r"/>
            <a:r>
              <a:rPr lang="ru-RU" b="1" dirty="0">
                <a:solidFill>
                  <a:srgbClr val="B7C026"/>
                </a:solidFill>
              </a:rPr>
              <a:t>коррекционно-развивающих занятиях</a:t>
            </a:r>
          </a:p>
          <a:p>
            <a:pPr algn="r"/>
            <a:r>
              <a:rPr lang="ru-RU" b="1" dirty="0"/>
              <a:t>Программа коррекционной работы</a:t>
            </a:r>
          </a:p>
          <a:p>
            <a:pPr algn="r"/>
            <a:endParaRPr lang="ru-RU" b="1" dirty="0">
              <a:solidFill>
                <a:srgbClr val="B7C026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84922" y="2864296"/>
            <a:ext cx="6914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FF9A43"/>
                </a:solidFill>
              </a:rPr>
              <a:t>Обучающиеся, имеющие пропуски занятий</a:t>
            </a:r>
          </a:p>
          <a:p>
            <a:pPr algn="r"/>
            <a:r>
              <a:rPr lang="ru-RU" b="1" dirty="0"/>
              <a:t>Программа коррекционной работы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371" y="1084925"/>
            <a:ext cx="6652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FB687C"/>
                </a:solidFill>
              </a:rPr>
              <a:t>Дети с ОВЗ, дети – инвалиды</a:t>
            </a:r>
          </a:p>
          <a:p>
            <a:pPr algn="r"/>
            <a:r>
              <a:rPr lang="ru-RU" b="1" dirty="0"/>
              <a:t>Рекомендации ПМПК</a:t>
            </a:r>
          </a:p>
          <a:p>
            <a:pPr algn="r"/>
            <a:r>
              <a:rPr lang="ru-RU" b="1" dirty="0"/>
              <a:t>ИПРА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26A16A-AFC5-4BB9-AE75-9BD199117DD8}"/>
              </a:ext>
            </a:extLst>
          </p:cNvPr>
          <p:cNvCxnSpPr>
            <a:cxnSpLocks/>
          </p:cNvCxnSpPr>
          <p:nvPr/>
        </p:nvCxnSpPr>
        <p:spPr>
          <a:xfrm>
            <a:off x="593582" y="864000"/>
            <a:ext cx="66523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A2183C1-6E21-4E92-928E-478F2CAADCB2}"/>
              </a:ext>
            </a:extLst>
          </p:cNvPr>
          <p:cNvSpPr txBox="1"/>
          <p:nvPr/>
        </p:nvSpPr>
        <p:spPr>
          <a:xfrm>
            <a:off x="1143290" y="348013"/>
            <a:ext cx="667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Организация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коррекционной помощи детям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1D092CB-3D21-458F-BD4C-B649521CCCD6}"/>
              </a:ext>
            </a:extLst>
          </p:cNvPr>
          <p:cNvSpPr/>
          <p:nvPr/>
        </p:nvSpPr>
        <p:spPr>
          <a:xfrm>
            <a:off x="598370" y="179658"/>
            <a:ext cx="422310" cy="23413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15814CE-0FA9-4582-B1DC-BA17C7105C26}"/>
              </a:ext>
            </a:extLst>
          </p:cNvPr>
          <p:cNvSpPr/>
          <p:nvPr/>
        </p:nvSpPr>
        <p:spPr>
          <a:xfrm>
            <a:off x="593582" y="545859"/>
            <a:ext cx="411847" cy="23413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Group 8">
            <a:extLst>
              <a:ext uri="{FF2B5EF4-FFF2-40B4-BE49-F238E27FC236}">
                <a16:creationId xmlns:a16="http://schemas.microsoft.com/office/drawing/2014/main" id="{649006CF-4392-499F-8CC8-A8152448E6C4}"/>
              </a:ext>
            </a:extLst>
          </p:cNvPr>
          <p:cNvGrpSpPr/>
          <p:nvPr/>
        </p:nvGrpSpPr>
        <p:grpSpPr>
          <a:xfrm>
            <a:off x="9013664" y="3050550"/>
            <a:ext cx="647750" cy="644172"/>
            <a:chOff x="5583238" y="17463"/>
            <a:chExt cx="862013" cy="857250"/>
          </a:xfrm>
          <a:solidFill>
            <a:schemeClr val="bg1"/>
          </a:solidFill>
        </p:grpSpPr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AB0C9C83-0582-4FE6-81F0-A7B2D699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238" y="17463"/>
              <a:ext cx="862013" cy="857250"/>
            </a:xfrm>
            <a:custGeom>
              <a:avLst/>
              <a:gdLst>
                <a:gd name="T0" fmla="*/ 127 w 254"/>
                <a:gd name="T1" fmla="*/ 16 h 252"/>
                <a:gd name="T2" fmla="*/ 156 w 254"/>
                <a:gd name="T3" fmla="*/ 79 h 252"/>
                <a:gd name="T4" fmla="*/ 170 w 254"/>
                <a:gd name="T5" fmla="*/ 90 h 252"/>
                <a:gd name="T6" fmla="*/ 237 w 254"/>
                <a:gd name="T7" fmla="*/ 100 h 252"/>
                <a:gd name="T8" fmla="*/ 188 w 254"/>
                <a:gd name="T9" fmla="*/ 149 h 252"/>
                <a:gd name="T10" fmla="*/ 183 w 254"/>
                <a:gd name="T11" fmla="*/ 164 h 252"/>
                <a:gd name="T12" fmla="*/ 203 w 254"/>
                <a:gd name="T13" fmla="*/ 236 h 252"/>
                <a:gd name="T14" fmla="*/ 136 w 254"/>
                <a:gd name="T15" fmla="*/ 198 h 252"/>
                <a:gd name="T16" fmla="*/ 127 w 254"/>
                <a:gd name="T17" fmla="*/ 196 h 252"/>
                <a:gd name="T18" fmla="*/ 118 w 254"/>
                <a:gd name="T19" fmla="*/ 198 h 252"/>
                <a:gd name="T20" fmla="*/ 55 w 254"/>
                <a:gd name="T21" fmla="*/ 236 h 252"/>
                <a:gd name="T22" fmla="*/ 71 w 254"/>
                <a:gd name="T23" fmla="*/ 164 h 252"/>
                <a:gd name="T24" fmla="*/ 66 w 254"/>
                <a:gd name="T25" fmla="*/ 149 h 252"/>
                <a:gd name="T26" fmla="*/ 17 w 254"/>
                <a:gd name="T27" fmla="*/ 100 h 252"/>
                <a:gd name="T28" fmla="*/ 84 w 254"/>
                <a:gd name="T29" fmla="*/ 90 h 252"/>
                <a:gd name="T30" fmla="*/ 98 w 254"/>
                <a:gd name="T31" fmla="*/ 79 h 252"/>
                <a:gd name="T32" fmla="*/ 127 w 254"/>
                <a:gd name="T33" fmla="*/ 16 h 252"/>
                <a:gd name="T34" fmla="*/ 127 w 254"/>
                <a:gd name="T35" fmla="*/ 0 h 252"/>
                <a:gd name="T36" fmla="*/ 127 w 254"/>
                <a:gd name="T37" fmla="*/ 0 h 252"/>
                <a:gd name="T38" fmla="*/ 113 w 254"/>
                <a:gd name="T39" fmla="*/ 10 h 252"/>
                <a:gd name="T40" fmla="*/ 84 w 254"/>
                <a:gd name="T41" fmla="*/ 73 h 252"/>
                <a:gd name="T42" fmla="*/ 82 w 254"/>
                <a:gd name="T43" fmla="*/ 74 h 252"/>
                <a:gd name="T44" fmla="*/ 15 w 254"/>
                <a:gd name="T45" fmla="*/ 84 h 252"/>
                <a:gd name="T46" fmla="*/ 2 w 254"/>
                <a:gd name="T47" fmla="*/ 95 h 252"/>
                <a:gd name="T48" fmla="*/ 6 w 254"/>
                <a:gd name="T49" fmla="*/ 111 h 252"/>
                <a:gd name="T50" fmla="*/ 55 w 254"/>
                <a:gd name="T51" fmla="*/ 160 h 252"/>
                <a:gd name="T52" fmla="*/ 56 w 254"/>
                <a:gd name="T53" fmla="*/ 162 h 252"/>
                <a:gd name="T54" fmla="*/ 40 w 254"/>
                <a:gd name="T55" fmla="*/ 233 h 252"/>
                <a:gd name="T56" fmla="*/ 46 w 254"/>
                <a:gd name="T57" fmla="*/ 249 h 252"/>
                <a:gd name="T58" fmla="*/ 55 w 254"/>
                <a:gd name="T59" fmla="*/ 252 h 252"/>
                <a:gd name="T60" fmla="*/ 63 w 254"/>
                <a:gd name="T61" fmla="*/ 250 h 252"/>
                <a:gd name="T62" fmla="*/ 126 w 254"/>
                <a:gd name="T63" fmla="*/ 212 h 252"/>
                <a:gd name="T64" fmla="*/ 127 w 254"/>
                <a:gd name="T65" fmla="*/ 212 h 252"/>
                <a:gd name="T66" fmla="*/ 129 w 254"/>
                <a:gd name="T67" fmla="*/ 213 h 252"/>
                <a:gd name="T68" fmla="*/ 195 w 254"/>
                <a:gd name="T69" fmla="*/ 250 h 252"/>
                <a:gd name="T70" fmla="*/ 203 w 254"/>
                <a:gd name="T71" fmla="*/ 252 h 252"/>
                <a:gd name="T72" fmla="*/ 213 w 254"/>
                <a:gd name="T73" fmla="*/ 249 h 252"/>
                <a:gd name="T74" fmla="*/ 218 w 254"/>
                <a:gd name="T75" fmla="*/ 232 h 252"/>
                <a:gd name="T76" fmla="*/ 199 w 254"/>
                <a:gd name="T77" fmla="*/ 161 h 252"/>
                <a:gd name="T78" fmla="*/ 200 w 254"/>
                <a:gd name="T79" fmla="*/ 160 h 252"/>
                <a:gd name="T80" fmla="*/ 249 w 254"/>
                <a:gd name="T81" fmla="*/ 111 h 252"/>
                <a:gd name="T82" fmla="*/ 252 w 254"/>
                <a:gd name="T83" fmla="*/ 95 h 252"/>
                <a:gd name="T84" fmla="*/ 240 w 254"/>
                <a:gd name="T85" fmla="*/ 84 h 252"/>
                <a:gd name="T86" fmla="*/ 173 w 254"/>
                <a:gd name="T87" fmla="*/ 74 h 252"/>
                <a:gd name="T88" fmla="*/ 171 w 254"/>
                <a:gd name="T89" fmla="*/ 73 h 252"/>
                <a:gd name="T90" fmla="*/ 142 w 254"/>
                <a:gd name="T91" fmla="*/ 10 h 252"/>
                <a:gd name="T92" fmla="*/ 127 w 254"/>
                <a:gd name="T9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4" h="252">
                  <a:moveTo>
                    <a:pt x="127" y="16"/>
                  </a:moveTo>
                  <a:cubicBezTo>
                    <a:pt x="156" y="79"/>
                    <a:pt x="156" y="79"/>
                    <a:pt x="156" y="79"/>
                  </a:cubicBezTo>
                  <a:cubicBezTo>
                    <a:pt x="159" y="85"/>
                    <a:pt x="164" y="89"/>
                    <a:pt x="170" y="90"/>
                  </a:cubicBezTo>
                  <a:cubicBezTo>
                    <a:pt x="237" y="100"/>
                    <a:pt x="237" y="100"/>
                    <a:pt x="237" y="100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4" y="153"/>
                    <a:pt x="182" y="159"/>
                    <a:pt x="183" y="164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3" y="197"/>
                    <a:pt x="130" y="196"/>
                    <a:pt x="127" y="196"/>
                  </a:cubicBezTo>
                  <a:cubicBezTo>
                    <a:pt x="124" y="196"/>
                    <a:pt x="121" y="197"/>
                    <a:pt x="118" y="198"/>
                  </a:cubicBezTo>
                  <a:cubicBezTo>
                    <a:pt x="55" y="236"/>
                    <a:pt x="55" y="236"/>
                    <a:pt x="55" y="236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2" y="159"/>
                    <a:pt x="70" y="153"/>
                    <a:pt x="66" y="14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90" y="89"/>
                    <a:pt x="96" y="85"/>
                    <a:pt x="98" y="79"/>
                  </a:cubicBezTo>
                  <a:cubicBezTo>
                    <a:pt x="127" y="16"/>
                    <a:pt x="127" y="16"/>
                    <a:pt x="127" y="16"/>
                  </a:cubicBezTo>
                  <a:moveTo>
                    <a:pt x="127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1" y="0"/>
                    <a:pt x="115" y="4"/>
                    <a:pt x="113" y="10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3"/>
                    <a:pt x="83" y="74"/>
                    <a:pt x="82" y="7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9" y="85"/>
                    <a:pt x="4" y="89"/>
                    <a:pt x="2" y="95"/>
                  </a:cubicBezTo>
                  <a:cubicBezTo>
                    <a:pt x="0" y="100"/>
                    <a:pt x="2" y="107"/>
                    <a:pt x="6" y="111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1"/>
                    <a:pt x="56" y="161"/>
                    <a:pt x="56" y="162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8" y="239"/>
                    <a:pt x="41" y="246"/>
                    <a:pt x="46" y="249"/>
                  </a:cubicBezTo>
                  <a:cubicBezTo>
                    <a:pt x="49" y="251"/>
                    <a:pt x="52" y="252"/>
                    <a:pt x="55" y="252"/>
                  </a:cubicBezTo>
                  <a:cubicBezTo>
                    <a:pt x="58" y="252"/>
                    <a:pt x="61" y="252"/>
                    <a:pt x="63" y="250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12"/>
                    <a:pt x="127" y="212"/>
                    <a:pt x="127" y="212"/>
                  </a:cubicBezTo>
                  <a:cubicBezTo>
                    <a:pt x="128" y="212"/>
                    <a:pt x="128" y="212"/>
                    <a:pt x="129" y="213"/>
                  </a:cubicBezTo>
                  <a:cubicBezTo>
                    <a:pt x="195" y="250"/>
                    <a:pt x="195" y="250"/>
                    <a:pt x="195" y="250"/>
                  </a:cubicBezTo>
                  <a:cubicBezTo>
                    <a:pt x="197" y="252"/>
                    <a:pt x="200" y="252"/>
                    <a:pt x="203" y="252"/>
                  </a:cubicBezTo>
                  <a:cubicBezTo>
                    <a:pt x="206" y="252"/>
                    <a:pt x="210" y="251"/>
                    <a:pt x="213" y="249"/>
                  </a:cubicBezTo>
                  <a:cubicBezTo>
                    <a:pt x="218" y="245"/>
                    <a:pt x="220" y="238"/>
                    <a:pt x="218" y="232"/>
                  </a:cubicBezTo>
                  <a:cubicBezTo>
                    <a:pt x="199" y="161"/>
                    <a:pt x="199" y="161"/>
                    <a:pt x="199" y="161"/>
                  </a:cubicBezTo>
                  <a:cubicBezTo>
                    <a:pt x="199" y="161"/>
                    <a:pt x="199" y="161"/>
                    <a:pt x="200" y="160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53" y="107"/>
                    <a:pt x="254" y="100"/>
                    <a:pt x="252" y="95"/>
                  </a:cubicBezTo>
                  <a:cubicBezTo>
                    <a:pt x="251" y="89"/>
                    <a:pt x="246" y="85"/>
                    <a:pt x="240" y="84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2" y="74"/>
                    <a:pt x="171" y="73"/>
                    <a:pt x="171" y="73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39" y="4"/>
                    <a:pt x="133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68F09C8F-33DE-4EA6-A757-463E1D50AF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726" y="173038"/>
              <a:ext cx="227013" cy="228600"/>
            </a:xfrm>
            <a:custGeom>
              <a:avLst/>
              <a:gdLst>
                <a:gd name="T0" fmla="*/ 4 w 67"/>
                <a:gd name="T1" fmla="*/ 67 h 67"/>
                <a:gd name="T2" fmla="*/ 0 w 67"/>
                <a:gd name="T3" fmla="*/ 64 h 67"/>
                <a:gd name="T4" fmla="*/ 3 w 67"/>
                <a:gd name="T5" fmla="*/ 60 h 67"/>
                <a:gd name="T6" fmla="*/ 30 w 67"/>
                <a:gd name="T7" fmla="*/ 55 h 67"/>
                <a:gd name="T8" fmla="*/ 38 w 67"/>
                <a:gd name="T9" fmla="*/ 50 h 67"/>
                <a:gd name="T10" fmla="*/ 53 w 67"/>
                <a:gd name="T11" fmla="*/ 22 h 67"/>
                <a:gd name="T12" fmla="*/ 58 w 67"/>
                <a:gd name="T13" fmla="*/ 20 h 67"/>
                <a:gd name="T14" fmla="*/ 60 w 67"/>
                <a:gd name="T15" fmla="*/ 26 h 67"/>
                <a:gd name="T16" fmla="*/ 45 w 67"/>
                <a:gd name="T17" fmla="*/ 54 h 67"/>
                <a:gd name="T18" fmla="*/ 31 w 67"/>
                <a:gd name="T19" fmla="*/ 63 h 67"/>
                <a:gd name="T20" fmla="*/ 4 w 67"/>
                <a:gd name="T21" fmla="*/ 67 h 67"/>
                <a:gd name="T22" fmla="*/ 4 w 67"/>
                <a:gd name="T23" fmla="*/ 67 h 67"/>
                <a:gd name="T24" fmla="*/ 60 w 67"/>
                <a:gd name="T25" fmla="*/ 15 h 67"/>
                <a:gd name="T26" fmla="*/ 58 w 67"/>
                <a:gd name="T27" fmla="*/ 15 h 67"/>
                <a:gd name="T28" fmla="*/ 56 w 67"/>
                <a:gd name="T29" fmla="*/ 9 h 67"/>
                <a:gd name="T30" fmla="*/ 59 w 67"/>
                <a:gd name="T31" fmla="*/ 3 h 67"/>
                <a:gd name="T32" fmla="*/ 65 w 67"/>
                <a:gd name="T33" fmla="*/ 1 h 67"/>
                <a:gd name="T34" fmla="*/ 66 w 67"/>
                <a:gd name="T35" fmla="*/ 7 h 67"/>
                <a:gd name="T36" fmla="*/ 64 w 67"/>
                <a:gd name="T37" fmla="*/ 13 h 67"/>
                <a:gd name="T38" fmla="*/ 60 w 67"/>
                <a:gd name="T39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7">
                  <a:moveTo>
                    <a:pt x="4" y="67"/>
                  </a:moveTo>
                  <a:cubicBezTo>
                    <a:pt x="2" y="67"/>
                    <a:pt x="0" y="66"/>
                    <a:pt x="0" y="64"/>
                  </a:cubicBezTo>
                  <a:cubicBezTo>
                    <a:pt x="0" y="62"/>
                    <a:pt x="1" y="60"/>
                    <a:pt x="3" y="60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3" y="55"/>
                    <a:pt x="36" y="53"/>
                    <a:pt x="38" y="50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0"/>
                    <a:pt x="57" y="19"/>
                    <a:pt x="58" y="20"/>
                  </a:cubicBezTo>
                  <a:cubicBezTo>
                    <a:pt x="60" y="21"/>
                    <a:pt x="61" y="24"/>
                    <a:pt x="60" y="26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2" y="59"/>
                    <a:pt x="37" y="63"/>
                    <a:pt x="31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lose/>
                  <a:moveTo>
                    <a:pt x="60" y="15"/>
                  </a:moveTo>
                  <a:cubicBezTo>
                    <a:pt x="59" y="15"/>
                    <a:pt x="59" y="15"/>
                    <a:pt x="58" y="15"/>
                  </a:cubicBezTo>
                  <a:cubicBezTo>
                    <a:pt x="56" y="14"/>
                    <a:pt x="55" y="11"/>
                    <a:pt x="56" y="9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1"/>
                    <a:pt x="62" y="0"/>
                    <a:pt x="65" y="1"/>
                  </a:cubicBezTo>
                  <a:cubicBezTo>
                    <a:pt x="67" y="2"/>
                    <a:pt x="67" y="5"/>
                    <a:pt x="66" y="7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4"/>
                    <a:pt x="61" y="15"/>
                    <a:pt x="6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8">
            <a:extLst>
              <a:ext uri="{FF2B5EF4-FFF2-40B4-BE49-F238E27FC236}">
                <a16:creationId xmlns:a16="http://schemas.microsoft.com/office/drawing/2014/main" id="{AF244596-328A-45F5-B649-C1FEAE915649}"/>
              </a:ext>
            </a:extLst>
          </p:cNvPr>
          <p:cNvGrpSpPr/>
          <p:nvPr/>
        </p:nvGrpSpPr>
        <p:grpSpPr>
          <a:xfrm>
            <a:off x="7818935" y="1807461"/>
            <a:ext cx="647750" cy="644172"/>
            <a:chOff x="5583238" y="17463"/>
            <a:chExt cx="862013" cy="857250"/>
          </a:xfrm>
          <a:solidFill>
            <a:schemeClr val="bg1"/>
          </a:solidFill>
        </p:grpSpPr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2F952EBF-FED5-4C06-96CB-B9A7DC7F2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238" y="17463"/>
              <a:ext cx="862013" cy="857250"/>
            </a:xfrm>
            <a:custGeom>
              <a:avLst/>
              <a:gdLst>
                <a:gd name="T0" fmla="*/ 127 w 254"/>
                <a:gd name="T1" fmla="*/ 16 h 252"/>
                <a:gd name="T2" fmla="*/ 156 w 254"/>
                <a:gd name="T3" fmla="*/ 79 h 252"/>
                <a:gd name="T4" fmla="*/ 170 w 254"/>
                <a:gd name="T5" fmla="*/ 90 h 252"/>
                <a:gd name="T6" fmla="*/ 237 w 254"/>
                <a:gd name="T7" fmla="*/ 100 h 252"/>
                <a:gd name="T8" fmla="*/ 188 w 254"/>
                <a:gd name="T9" fmla="*/ 149 h 252"/>
                <a:gd name="T10" fmla="*/ 183 w 254"/>
                <a:gd name="T11" fmla="*/ 164 h 252"/>
                <a:gd name="T12" fmla="*/ 203 w 254"/>
                <a:gd name="T13" fmla="*/ 236 h 252"/>
                <a:gd name="T14" fmla="*/ 136 w 254"/>
                <a:gd name="T15" fmla="*/ 198 h 252"/>
                <a:gd name="T16" fmla="*/ 127 w 254"/>
                <a:gd name="T17" fmla="*/ 196 h 252"/>
                <a:gd name="T18" fmla="*/ 118 w 254"/>
                <a:gd name="T19" fmla="*/ 198 h 252"/>
                <a:gd name="T20" fmla="*/ 55 w 254"/>
                <a:gd name="T21" fmla="*/ 236 h 252"/>
                <a:gd name="T22" fmla="*/ 71 w 254"/>
                <a:gd name="T23" fmla="*/ 164 h 252"/>
                <a:gd name="T24" fmla="*/ 66 w 254"/>
                <a:gd name="T25" fmla="*/ 149 h 252"/>
                <a:gd name="T26" fmla="*/ 17 w 254"/>
                <a:gd name="T27" fmla="*/ 100 h 252"/>
                <a:gd name="T28" fmla="*/ 84 w 254"/>
                <a:gd name="T29" fmla="*/ 90 h 252"/>
                <a:gd name="T30" fmla="*/ 98 w 254"/>
                <a:gd name="T31" fmla="*/ 79 h 252"/>
                <a:gd name="T32" fmla="*/ 127 w 254"/>
                <a:gd name="T33" fmla="*/ 16 h 252"/>
                <a:gd name="T34" fmla="*/ 127 w 254"/>
                <a:gd name="T35" fmla="*/ 0 h 252"/>
                <a:gd name="T36" fmla="*/ 127 w 254"/>
                <a:gd name="T37" fmla="*/ 0 h 252"/>
                <a:gd name="T38" fmla="*/ 113 w 254"/>
                <a:gd name="T39" fmla="*/ 10 h 252"/>
                <a:gd name="T40" fmla="*/ 84 w 254"/>
                <a:gd name="T41" fmla="*/ 73 h 252"/>
                <a:gd name="T42" fmla="*/ 82 w 254"/>
                <a:gd name="T43" fmla="*/ 74 h 252"/>
                <a:gd name="T44" fmla="*/ 15 w 254"/>
                <a:gd name="T45" fmla="*/ 84 h 252"/>
                <a:gd name="T46" fmla="*/ 2 w 254"/>
                <a:gd name="T47" fmla="*/ 95 h 252"/>
                <a:gd name="T48" fmla="*/ 6 w 254"/>
                <a:gd name="T49" fmla="*/ 111 h 252"/>
                <a:gd name="T50" fmla="*/ 55 w 254"/>
                <a:gd name="T51" fmla="*/ 160 h 252"/>
                <a:gd name="T52" fmla="*/ 56 w 254"/>
                <a:gd name="T53" fmla="*/ 162 h 252"/>
                <a:gd name="T54" fmla="*/ 40 w 254"/>
                <a:gd name="T55" fmla="*/ 233 h 252"/>
                <a:gd name="T56" fmla="*/ 46 w 254"/>
                <a:gd name="T57" fmla="*/ 249 h 252"/>
                <a:gd name="T58" fmla="*/ 55 w 254"/>
                <a:gd name="T59" fmla="*/ 252 h 252"/>
                <a:gd name="T60" fmla="*/ 63 w 254"/>
                <a:gd name="T61" fmla="*/ 250 h 252"/>
                <a:gd name="T62" fmla="*/ 126 w 254"/>
                <a:gd name="T63" fmla="*/ 212 h 252"/>
                <a:gd name="T64" fmla="*/ 127 w 254"/>
                <a:gd name="T65" fmla="*/ 212 h 252"/>
                <a:gd name="T66" fmla="*/ 129 w 254"/>
                <a:gd name="T67" fmla="*/ 213 h 252"/>
                <a:gd name="T68" fmla="*/ 195 w 254"/>
                <a:gd name="T69" fmla="*/ 250 h 252"/>
                <a:gd name="T70" fmla="*/ 203 w 254"/>
                <a:gd name="T71" fmla="*/ 252 h 252"/>
                <a:gd name="T72" fmla="*/ 213 w 254"/>
                <a:gd name="T73" fmla="*/ 249 h 252"/>
                <a:gd name="T74" fmla="*/ 218 w 254"/>
                <a:gd name="T75" fmla="*/ 232 h 252"/>
                <a:gd name="T76" fmla="*/ 199 w 254"/>
                <a:gd name="T77" fmla="*/ 161 h 252"/>
                <a:gd name="T78" fmla="*/ 200 w 254"/>
                <a:gd name="T79" fmla="*/ 160 h 252"/>
                <a:gd name="T80" fmla="*/ 249 w 254"/>
                <a:gd name="T81" fmla="*/ 111 h 252"/>
                <a:gd name="T82" fmla="*/ 252 w 254"/>
                <a:gd name="T83" fmla="*/ 95 h 252"/>
                <a:gd name="T84" fmla="*/ 240 w 254"/>
                <a:gd name="T85" fmla="*/ 84 h 252"/>
                <a:gd name="T86" fmla="*/ 173 w 254"/>
                <a:gd name="T87" fmla="*/ 74 h 252"/>
                <a:gd name="T88" fmla="*/ 171 w 254"/>
                <a:gd name="T89" fmla="*/ 73 h 252"/>
                <a:gd name="T90" fmla="*/ 142 w 254"/>
                <a:gd name="T91" fmla="*/ 10 h 252"/>
                <a:gd name="T92" fmla="*/ 127 w 254"/>
                <a:gd name="T9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4" h="252">
                  <a:moveTo>
                    <a:pt x="127" y="16"/>
                  </a:moveTo>
                  <a:cubicBezTo>
                    <a:pt x="156" y="79"/>
                    <a:pt x="156" y="79"/>
                    <a:pt x="156" y="79"/>
                  </a:cubicBezTo>
                  <a:cubicBezTo>
                    <a:pt x="159" y="85"/>
                    <a:pt x="164" y="89"/>
                    <a:pt x="170" y="90"/>
                  </a:cubicBezTo>
                  <a:cubicBezTo>
                    <a:pt x="237" y="100"/>
                    <a:pt x="237" y="100"/>
                    <a:pt x="237" y="100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4" y="153"/>
                    <a:pt x="182" y="159"/>
                    <a:pt x="183" y="164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3" y="197"/>
                    <a:pt x="130" y="196"/>
                    <a:pt x="127" y="196"/>
                  </a:cubicBezTo>
                  <a:cubicBezTo>
                    <a:pt x="124" y="196"/>
                    <a:pt x="121" y="197"/>
                    <a:pt x="118" y="198"/>
                  </a:cubicBezTo>
                  <a:cubicBezTo>
                    <a:pt x="55" y="236"/>
                    <a:pt x="55" y="236"/>
                    <a:pt x="55" y="236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2" y="159"/>
                    <a:pt x="70" y="153"/>
                    <a:pt x="66" y="14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90" y="89"/>
                    <a:pt x="96" y="85"/>
                    <a:pt x="98" y="79"/>
                  </a:cubicBezTo>
                  <a:cubicBezTo>
                    <a:pt x="127" y="16"/>
                    <a:pt x="127" y="16"/>
                    <a:pt x="127" y="16"/>
                  </a:cubicBezTo>
                  <a:moveTo>
                    <a:pt x="127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1" y="0"/>
                    <a:pt x="115" y="4"/>
                    <a:pt x="113" y="10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3"/>
                    <a:pt x="83" y="74"/>
                    <a:pt x="82" y="7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9" y="85"/>
                    <a:pt x="4" y="89"/>
                    <a:pt x="2" y="95"/>
                  </a:cubicBezTo>
                  <a:cubicBezTo>
                    <a:pt x="0" y="100"/>
                    <a:pt x="2" y="107"/>
                    <a:pt x="6" y="111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1"/>
                    <a:pt x="56" y="161"/>
                    <a:pt x="56" y="162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8" y="239"/>
                    <a:pt x="41" y="246"/>
                    <a:pt x="46" y="249"/>
                  </a:cubicBezTo>
                  <a:cubicBezTo>
                    <a:pt x="49" y="251"/>
                    <a:pt x="52" y="252"/>
                    <a:pt x="55" y="252"/>
                  </a:cubicBezTo>
                  <a:cubicBezTo>
                    <a:pt x="58" y="252"/>
                    <a:pt x="61" y="252"/>
                    <a:pt x="63" y="250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12"/>
                    <a:pt x="127" y="212"/>
                    <a:pt x="127" y="212"/>
                  </a:cubicBezTo>
                  <a:cubicBezTo>
                    <a:pt x="128" y="212"/>
                    <a:pt x="128" y="212"/>
                    <a:pt x="129" y="213"/>
                  </a:cubicBezTo>
                  <a:cubicBezTo>
                    <a:pt x="195" y="250"/>
                    <a:pt x="195" y="250"/>
                    <a:pt x="195" y="250"/>
                  </a:cubicBezTo>
                  <a:cubicBezTo>
                    <a:pt x="197" y="252"/>
                    <a:pt x="200" y="252"/>
                    <a:pt x="203" y="252"/>
                  </a:cubicBezTo>
                  <a:cubicBezTo>
                    <a:pt x="206" y="252"/>
                    <a:pt x="210" y="251"/>
                    <a:pt x="213" y="249"/>
                  </a:cubicBezTo>
                  <a:cubicBezTo>
                    <a:pt x="218" y="245"/>
                    <a:pt x="220" y="238"/>
                    <a:pt x="218" y="232"/>
                  </a:cubicBezTo>
                  <a:cubicBezTo>
                    <a:pt x="199" y="161"/>
                    <a:pt x="199" y="161"/>
                    <a:pt x="199" y="161"/>
                  </a:cubicBezTo>
                  <a:cubicBezTo>
                    <a:pt x="199" y="161"/>
                    <a:pt x="199" y="161"/>
                    <a:pt x="200" y="160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53" y="107"/>
                    <a:pt x="254" y="100"/>
                    <a:pt x="252" y="95"/>
                  </a:cubicBezTo>
                  <a:cubicBezTo>
                    <a:pt x="251" y="89"/>
                    <a:pt x="246" y="85"/>
                    <a:pt x="240" y="84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2" y="74"/>
                    <a:pt x="171" y="73"/>
                    <a:pt x="171" y="73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39" y="4"/>
                    <a:pt x="133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C9CFCA88-37A3-429D-BEB8-561CD1C4DD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726" y="173038"/>
              <a:ext cx="227013" cy="228600"/>
            </a:xfrm>
            <a:custGeom>
              <a:avLst/>
              <a:gdLst>
                <a:gd name="T0" fmla="*/ 4 w 67"/>
                <a:gd name="T1" fmla="*/ 67 h 67"/>
                <a:gd name="T2" fmla="*/ 0 w 67"/>
                <a:gd name="T3" fmla="*/ 64 h 67"/>
                <a:gd name="T4" fmla="*/ 3 w 67"/>
                <a:gd name="T5" fmla="*/ 60 h 67"/>
                <a:gd name="T6" fmla="*/ 30 w 67"/>
                <a:gd name="T7" fmla="*/ 55 h 67"/>
                <a:gd name="T8" fmla="*/ 38 w 67"/>
                <a:gd name="T9" fmla="*/ 50 h 67"/>
                <a:gd name="T10" fmla="*/ 53 w 67"/>
                <a:gd name="T11" fmla="*/ 22 h 67"/>
                <a:gd name="T12" fmla="*/ 58 w 67"/>
                <a:gd name="T13" fmla="*/ 20 h 67"/>
                <a:gd name="T14" fmla="*/ 60 w 67"/>
                <a:gd name="T15" fmla="*/ 26 h 67"/>
                <a:gd name="T16" fmla="*/ 45 w 67"/>
                <a:gd name="T17" fmla="*/ 54 h 67"/>
                <a:gd name="T18" fmla="*/ 31 w 67"/>
                <a:gd name="T19" fmla="*/ 63 h 67"/>
                <a:gd name="T20" fmla="*/ 4 w 67"/>
                <a:gd name="T21" fmla="*/ 67 h 67"/>
                <a:gd name="T22" fmla="*/ 4 w 67"/>
                <a:gd name="T23" fmla="*/ 67 h 67"/>
                <a:gd name="T24" fmla="*/ 60 w 67"/>
                <a:gd name="T25" fmla="*/ 15 h 67"/>
                <a:gd name="T26" fmla="*/ 58 w 67"/>
                <a:gd name="T27" fmla="*/ 15 h 67"/>
                <a:gd name="T28" fmla="*/ 56 w 67"/>
                <a:gd name="T29" fmla="*/ 9 h 67"/>
                <a:gd name="T30" fmla="*/ 59 w 67"/>
                <a:gd name="T31" fmla="*/ 3 h 67"/>
                <a:gd name="T32" fmla="*/ 65 w 67"/>
                <a:gd name="T33" fmla="*/ 1 h 67"/>
                <a:gd name="T34" fmla="*/ 66 w 67"/>
                <a:gd name="T35" fmla="*/ 7 h 67"/>
                <a:gd name="T36" fmla="*/ 64 w 67"/>
                <a:gd name="T37" fmla="*/ 13 h 67"/>
                <a:gd name="T38" fmla="*/ 60 w 67"/>
                <a:gd name="T39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7">
                  <a:moveTo>
                    <a:pt x="4" y="67"/>
                  </a:moveTo>
                  <a:cubicBezTo>
                    <a:pt x="2" y="67"/>
                    <a:pt x="0" y="66"/>
                    <a:pt x="0" y="64"/>
                  </a:cubicBezTo>
                  <a:cubicBezTo>
                    <a:pt x="0" y="62"/>
                    <a:pt x="1" y="60"/>
                    <a:pt x="3" y="60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3" y="55"/>
                    <a:pt x="36" y="53"/>
                    <a:pt x="38" y="50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0"/>
                    <a:pt x="57" y="19"/>
                    <a:pt x="58" y="20"/>
                  </a:cubicBezTo>
                  <a:cubicBezTo>
                    <a:pt x="60" y="21"/>
                    <a:pt x="61" y="24"/>
                    <a:pt x="60" y="26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2" y="59"/>
                    <a:pt x="37" y="63"/>
                    <a:pt x="31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lose/>
                  <a:moveTo>
                    <a:pt x="60" y="15"/>
                  </a:moveTo>
                  <a:cubicBezTo>
                    <a:pt x="59" y="15"/>
                    <a:pt x="59" y="15"/>
                    <a:pt x="58" y="15"/>
                  </a:cubicBezTo>
                  <a:cubicBezTo>
                    <a:pt x="56" y="14"/>
                    <a:pt x="55" y="11"/>
                    <a:pt x="56" y="9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1"/>
                    <a:pt x="62" y="0"/>
                    <a:pt x="65" y="1"/>
                  </a:cubicBezTo>
                  <a:cubicBezTo>
                    <a:pt x="67" y="2"/>
                    <a:pt x="67" y="5"/>
                    <a:pt x="66" y="7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4"/>
                    <a:pt x="61" y="15"/>
                    <a:pt x="6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8">
            <a:extLst>
              <a:ext uri="{FF2B5EF4-FFF2-40B4-BE49-F238E27FC236}">
                <a16:creationId xmlns:a16="http://schemas.microsoft.com/office/drawing/2014/main" id="{250C7CE0-7100-4D9B-B5F5-81F36EE6BF79}"/>
              </a:ext>
            </a:extLst>
          </p:cNvPr>
          <p:cNvGrpSpPr/>
          <p:nvPr/>
        </p:nvGrpSpPr>
        <p:grpSpPr>
          <a:xfrm>
            <a:off x="10281000" y="4395407"/>
            <a:ext cx="647750" cy="644172"/>
            <a:chOff x="5583238" y="17463"/>
            <a:chExt cx="862013" cy="857250"/>
          </a:xfrm>
          <a:solidFill>
            <a:schemeClr val="bg1"/>
          </a:soli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05ED7958-A7D1-4643-9683-E19C9DA74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238" y="17463"/>
              <a:ext cx="862013" cy="857250"/>
            </a:xfrm>
            <a:custGeom>
              <a:avLst/>
              <a:gdLst>
                <a:gd name="T0" fmla="*/ 127 w 254"/>
                <a:gd name="T1" fmla="*/ 16 h 252"/>
                <a:gd name="T2" fmla="*/ 156 w 254"/>
                <a:gd name="T3" fmla="*/ 79 h 252"/>
                <a:gd name="T4" fmla="*/ 170 w 254"/>
                <a:gd name="T5" fmla="*/ 90 h 252"/>
                <a:gd name="T6" fmla="*/ 237 w 254"/>
                <a:gd name="T7" fmla="*/ 100 h 252"/>
                <a:gd name="T8" fmla="*/ 188 w 254"/>
                <a:gd name="T9" fmla="*/ 149 h 252"/>
                <a:gd name="T10" fmla="*/ 183 w 254"/>
                <a:gd name="T11" fmla="*/ 164 h 252"/>
                <a:gd name="T12" fmla="*/ 203 w 254"/>
                <a:gd name="T13" fmla="*/ 236 h 252"/>
                <a:gd name="T14" fmla="*/ 136 w 254"/>
                <a:gd name="T15" fmla="*/ 198 h 252"/>
                <a:gd name="T16" fmla="*/ 127 w 254"/>
                <a:gd name="T17" fmla="*/ 196 h 252"/>
                <a:gd name="T18" fmla="*/ 118 w 254"/>
                <a:gd name="T19" fmla="*/ 198 h 252"/>
                <a:gd name="T20" fmla="*/ 55 w 254"/>
                <a:gd name="T21" fmla="*/ 236 h 252"/>
                <a:gd name="T22" fmla="*/ 71 w 254"/>
                <a:gd name="T23" fmla="*/ 164 h 252"/>
                <a:gd name="T24" fmla="*/ 66 w 254"/>
                <a:gd name="T25" fmla="*/ 149 h 252"/>
                <a:gd name="T26" fmla="*/ 17 w 254"/>
                <a:gd name="T27" fmla="*/ 100 h 252"/>
                <a:gd name="T28" fmla="*/ 84 w 254"/>
                <a:gd name="T29" fmla="*/ 90 h 252"/>
                <a:gd name="T30" fmla="*/ 98 w 254"/>
                <a:gd name="T31" fmla="*/ 79 h 252"/>
                <a:gd name="T32" fmla="*/ 127 w 254"/>
                <a:gd name="T33" fmla="*/ 16 h 252"/>
                <a:gd name="T34" fmla="*/ 127 w 254"/>
                <a:gd name="T35" fmla="*/ 0 h 252"/>
                <a:gd name="T36" fmla="*/ 127 w 254"/>
                <a:gd name="T37" fmla="*/ 0 h 252"/>
                <a:gd name="T38" fmla="*/ 113 w 254"/>
                <a:gd name="T39" fmla="*/ 10 h 252"/>
                <a:gd name="T40" fmla="*/ 84 w 254"/>
                <a:gd name="T41" fmla="*/ 73 h 252"/>
                <a:gd name="T42" fmla="*/ 82 w 254"/>
                <a:gd name="T43" fmla="*/ 74 h 252"/>
                <a:gd name="T44" fmla="*/ 15 w 254"/>
                <a:gd name="T45" fmla="*/ 84 h 252"/>
                <a:gd name="T46" fmla="*/ 2 w 254"/>
                <a:gd name="T47" fmla="*/ 95 h 252"/>
                <a:gd name="T48" fmla="*/ 6 w 254"/>
                <a:gd name="T49" fmla="*/ 111 h 252"/>
                <a:gd name="T50" fmla="*/ 55 w 254"/>
                <a:gd name="T51" fmla="*/ 160 h 252"/>
                <a:gd name="T52" fmla="*/ 56 w 254"/>
                <a:gd name="T53" fmla="*/ 162 h 252"/>
                <a:gd name="T54" fmla="*/ 40 w 254"/>
                <a:gd name="T55" fmla="*/ 233 h 252"/>
                <a:gd name="T56" fmla="*/ 46 w 254"/>
                <a:gd name="T57" fmla="*/ 249 h 252"/>
                <a:gd name="T58" fmla="*/ 55 w 254"/>
                <a:gd name="T59" fmla="*/ 252 h 252"/>
                <a:gd name="T60" fmla="*/ 63 w 254"/>
                <a:gd name="T61" fmla="*/ 250 h 252"/>
                <a:gd name="T62" fmla="*/ 126 w 254"/>
                <a:gd name="T63" fmla="*/ 212 h 252"/>
                <a:gd name="T64" fmla="*/ 127 w 254"/>
                <a:gd name="T65" fmla="*/ 212 h 252"/>
                <a:gd name="T66" fmla="*/ 129 w 254"/>
                <a:gd name="T67" fmla="*/ 213 h 252"/>
                <a:gd name="T68" fmla="*/ 195 w 254"/>
                <a:gd name="T69" fmla="*/ 250 h 252"/>
                <a:gd name="T70" fmla="*/ 203 w 254"/>
                <a:gd name="T71" fmla="*/ 252 h 252"/>
                <a:gd name="T72" fmla="*/ 213 w 254"/>
                <a:gd name="T73" fmla="*/ 249 h 252"/>
                <a:gd name="T74" fmla="*/ 218 w 254"/>
                <a:gd name="T75" fmla="*/ 232 h 252"/>
                <a:gd name="T76" fmla="*/ 199 w 254"/>
                <a:gd name="T77" fmla="*/ 161 h 252"/>
                <a:gd name="T78" fmla="*/ 200 w 254"/>
                <a:gd name="T79" fmla="*/ 160 h 252"/>
                <a:gd name="T80" fmla="*/ 249 w 254"/>
                <a:gd name="T81" fmla="*/ 111 h 252"/>
                <a:gd name="T82" fmla="*/ 252 w 254"/>
                <a:gd name="T83" fmla="*/ 95 h 252"/>
                <a:gd name="T84" fmla="*/ 240 w 254"/>
                <a:gd name="T85" fmla="*/ 84 h 252"/>
                <a:gd name="T86" fmla="*/ 173 w 254"/>
                <a:gd name="T87" fmla="*/ 74 h 252"/>
                <a:gd name="T88" fmla="*/ 171 w 254"/>
                <a:gd name="T89" fmla="*/ 73 h 252"/>
                <a:gd name="T90" fmla="*/ 142 w 254"/>
                <a:gd name="T91" fmla="*/ 10 h 252"/>
                <a:gd name="T92" fmla="*/ 127 w 254"/>
                <a:gd name="T9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4" h="252">
                  <a:moveTo>
                    <a:pt x="127" y="16"/>
                  </a:moveTo>
                  <a:cubicBezTo>
                    <a:pt x="156" y="79"/>
                    <a:pt x="156" y="79"/>
                    <a:pt x="156" y="79"/>
                  </a:cubicBezTo>
                  <a:cubicBezTo>
                    <a:pt x="159" y="85"/>
                    <a:pt x="164" y="89"/>
                    <a:pt x="170" y="90"/>
                  </a:cubicBezTo>
                  <a:cubicBezTo>
                    <a:pt x="237" y="100"/>
                    <a:pt x="237" y="100"/>
                    <a:pt x="237" y="100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4" y="153"/>
                    <a:pt x="182" y="159"/>
                    <a:pt x="183" y="164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3" y="197"/>
                    <a:pt x="130" y="196"/>
                    <a:pt x="127" y="196"/>
                  </a:cubicBezTo>
                  <a:cubicBezTo>
                    <a:pt x="124" y="196"/>
                    <a:pt x="121" y="197"/>
                    <a:pt x="118" y="198"/>
                  </a:cubicBezTo>
                  <a:cubicBezTo>
                    <a:pt x="55" y="236"/>
                    <a:pt x="55" y="236"/>
                    <a:pt x="55" y="236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2" y="159"/>
                    <a:pt x="70" y="153"/>
                    <a:pt x="66" y="14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90" y="89"/>
                    <a:pt x="96" y="85"/>
                    <a:pt x="98" y="79"/>
                  </a:cubicBezTo>
                  <a:cubicBezTo>
                    <a:pt x="127" y="16"/>
                    <a:pt x="127" y="16"/>
                    <a:pt x="127" y="16"/>
                  </a:cubicBezTo>
                  <a:moveTo>
                    <a:pt x="127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1" y="0"/>
                    <a:pt x="115" y="4"/>
                    <a:pt x="113" y="10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3"/>
                    <a:pt x="83" y="74"/>
                    <a:pt x="82" y="7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9" y="85"/>
                    <a:pt x="4" y="89"/>
                    <a:pt x="2" y="95"/>
                  </a:cubicBezTo>
                  <a:cubicBezTo>
                    <a:pt x="0" y="100"/>
                    <a:pt x="2" y="107"/>
                    <a:pt x="6" y="111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1"/>
                    <a:pt x="56" y="161"/>
                    <a:pt x="56" y="162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8" y="239"/>
                    <a:pt x="41" y="246"/>
                    <a:pt x="46" y="249"/>
                  </a:cubicBezTo>
                  <a:cubicBezTo>
                    <a:pt x="49" y="251"/>
                    <a:pt x="52" y="252"/>
                    <a:pt x="55" y="252"/>
                  </a:cubicBezTo>
                  <a:cubicBezTo>
                    <a:pt x="58" y="252"/>
                    <a:pt x="61" y="252"/>
                    <a:pt x="63" y="250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12"/>
                    <a:pt x="127" y="212"/>
                    <a:pt x="127" y="212"/>
                  </a:cubicBezTo>
                  <a:cubicBezTo>
                    <a:pt x="128" y="212"/>
                    <a:pt x="128" y="212"/>
                    <a:pt x="129" y="213"/>
                  </a:cubicBezTo>
                  <a:cubicBezTo>
                    <a:pt x="195" y="250"/>
                    <a:pt x="195" y="250"/>
                    <a:pt x="195" y="250"/>
                  </a:cubicBezTo>
                  <a:cubicBezTo>
                    <a:pt x="197" y="252"/>
                    <a:pt x="200" y="252"/>
                    <a:pt x="203" y="252"/>
                  </a:cubicBezTo>
                  <a:cubicBezTo>
                    <a:pt x="206" y="252"/>
                    <a:pt x="210" y="251"/>
                    <a:pt x="213" y="249"/>
                  </a:cubicBezTo>
                  <a:cubicBezTo>
                    <a:pt x="218" y="245"/>
                    <a:pt x="220" y="238"/>
                    <a:pt x="218" y="232"/>
                  </a:cubicBezTo>
                  <a:cubicBezTo>
                    <a:pt x="199" y="161"/>
                    <a:pt x="199" y="161"/>
                    <a:pt x="199" y="161"/>
                  </a:cubicBezTo>
                  <a:cubicBezTo>
                    <a:pt x="199" y="161"/>
                    <a:pt x="199" y="161"/>
                    <a:pt x="200" y="160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53" y="107"/>
                    <a:pt x="254" y="100"/>
                    <a:pt x="252" y="95"/>
                  </a:cubicBezTo>
                  <a:cubicBezTo>
                    <a:pt x="251" y="89"/>
                    <a:pt x="246" y="85"/>
                    <a:pt x="240" y="84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2" y="74"/>
                    <a:pt x="171" y="73"/>
                    <a:pt x="171" y="73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39" y="4"/>
                    <a:pt x="133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4EB2C4CE-B71D-4C0B-9329-156BA14135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726" y="173038"/>
              <a:ext cx="227013" cy="228600"/>
            </a:xfrm>
            <a:custGeom>
              <a:avLst/>
              <a:gdLst>
                <a:gd name="T0" fmla="*/ 4 w 67"/>
                <a:gd name="T1" fmla="*/ 67 h 67"/>
                <a:gd name="T2" fmla="*/ 0 w 67"/>
                <a:gd name="T3" fmla="*/ 64 h 67"/>
                <a:gd name="T4" fmla="*/ 3 w 67"/>
                <a:gd name="T5" fmla="*/ 60 h 67"/>
                <a:gd name="T6" fmla="*/ 30 w 67"/>
                <a:gd name="T7" fmla="*/ 55 h 67"/>
                <a:gd name="T8" fmla="*/ 38 w 67"/>
                <a:gd name="T9" fmla="*/ 50 h 67"/>
                <a:gd name="T10" fmla="*/ 53 w 67"/>
                <a:gd name="T11" fmla="*/ 22 h 67"/>
                <a:gd name="T12" fmla="*/ 58 w 67"/>
                <a:gd name="T13" fmla="*/ 20 h 67"/>
                <a:gd name="T14" fmla="*/ 60 w 67"/>
                <a:gd name="T15" fmla="*/ 26 h 67"/>
                <a:gd name="T16" fmla="*/ 45 w 67"/>
                <a:gd name="T17" fmla="*/ 54 h 67"/>
                <a:gd name="T18" fmla="*/ 31 w 67"/>
                <a:gd name="T19" fmla="*/ 63 h 67"/>
                <a:gd name="T20" fmla="*/ 4 w 67"/>
                <a:gd name="T21" fmla="*/ 67 h 67"/>
                <a:gd name="T22" fmla="*/ 4 w 67"/>
                <a:gd name="T23" fmla="*/ 67 h 67"/>
                <a:gd name="T24" fmla="*/ 60 w 67"/>
                <a:gd name="T25" fmla="*/ 15 h 67"/>
                <a:gd name="T26" fmla="*/ 58 w 67"/>
                <a:gd name="T27" fmla="*/ 15 h 67"/>
                <a:gd name="T28" fmla="*/ 56 w 67"/>
                <a:gd name="T29" fmla="*/ 9 h 67"/>
                <a:gd name="T30" fmla="*/ 59 w 67"/>
                <a:gd name="T31" fmla="*/ 3 h 67"/>
                <a:gd name="T32" fmla="*/ 65 w 67"/>
                <a:gd name="T33" fmla="*/ 1 h 67"/>
                <a:gd name="T34" fmla="*/ 66 w 67"/>
                <a:gd name="T35" fmla="*/ 7 h 67"/>
                <a:gd name="T36" fmla="*/ 64 w 67"/>
                <a:gd name="T37" fmla="*/ 13 h 67"/>
                <a:gd name="T38" fmla="*/ 60 w 67"/>
                <a:gd name="T39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7">
                  <a:moveTo>
                    <a:pt x="4" y="67"/>
                  </a:moveTo>
                  <a:cubicBezTo>
                    <a:pt x="2" y="67"/>
                    <a:pt x="0" y="66"/>
                    <a:pt x="0" y="64"/>
                  </a:cubicBezTo>
                  <a:cubicBezTo>
                    <a:pt x="0" y="62"/>
                    <a:pt x="1" y="60"/>
                    <a:pt x="3" y="60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3" y="55"/>
                    <a:pt x="36" y="53"/>
                    <a:pt x="38" y="50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0"/>
                    <a:pt x="57" y="19"/>
                    <a:pt x="58" y="20"/>
                  </a:cubicBezTo>
                  <a:cubicBezTo>
                    <a:pt x="60" y="21"/>
                    <a:pt x="61" y="24"/>
                    <a:pt x="60" y="26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2" y="59"/>
                    <a:pt x="37" y="63"/>
                    <a:pt x="31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lose/>
                  <a:moveTo>
                    <a:pt x="60" y="15"/>
                  </a:moveTo>
                  <a:cubicBezTo>
                    <a:pt x="59" y="15"/>
                    <a:pt x="59" y="15"/>
                    <a:pt x="58" y="15"/>
                  </a:cubicBezTo>
                  <a:cubicBezTo>
                    <a:pt x="56" y="14"/>
                    <a:pt x="55" y="11"/>
                    <a:pt x="56" y="9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1"/>
                    <a:pt x="62" y="0"/>
                    <a:pt x="65" y="1"/>
                  </a:cubicBezTo>
                  <a:cubicBezTo>
                    <a:pt x="67" y="2"/>
                    <a:pt x="67" y="5"/>
                    <a:pt x="66" y="7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4"/>
                    <a:pt x="61" y="15"/>
                    <a:pt x="6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8">
            <a:extLst>
              <a:ext uri="{FF2B5EF4-FFF2-40B4-BE49-F238E27FC236}">
                <a16:creationId xmlns:a16="http://schemas.microsoft.com/office/drawing/2014/main" id="{4AD61157-0BC7-4AC1-92F7-4D723F2AAB4C}"/>
              </a:ext>
            </a:extLst>
          </p:cNvPr>
          <p:cNvGrpSpPr/>
          <p:nvPr/>
        </p:nvGrpSpPr>
        <p:grpSpPr>
          <a:xfrm>
            <a:off x="9525000" y="5794797"/>
            <a:ext cx="647750" cy="644172"/>
            <a:chOff x="5583238" y="17463"/>
            <a:chExt cx="862013" cy="857250"/>
          </a:xfrm>
          <a:solidFill>
            <a:schemeClr val="bg1"/>
          </a:solidFill>
        </p:grpSpPr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AFD4A2CF-3DEB-4B54-80CE-E6DA605C3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238" y="17463"/>
              <a:ext cx="862013" cy="857250"/>
            </a:xfrm>
            <a:custGeom>
              <a:avLst/>
              <a:gdLst>
                <a:gd name="T0" fmla="*/ 127 w 254"/>
                <a:gd name="T1" fmla="*/ 16 h 252"/>
                <a:gd name="T2" fmla="*/ 156 w 254"/>
                <a:gd name="T3" fmla="*/ 79 h 252"/>
                <a:gd name="T4" fmla="*/ 170 w 254"/>
                <a:gd name="T5" fmla="*/ 90 h 252"/>
                <a:gd name="T6" fmla="*/ 237 w 254"/>
                <a:gd name="T7" fmla="*/ 100 h 252"/>
                <a:gd name="T8" fmla="*/ 188 w 254"/>
                <a:gd name="T9" fmla="*/ 149 h 252"/>
                <a:gd name="T10" fmla="*/ 183 w 254"/>
                <a:gd name="T11" fmla="*/ 164 h 252"/>
                <a:gd name="T12" fmla="*/ 203 w 254"/>
                <a:gd name="T13" fmla="*/ 236 h 252"/>
                <a:gd name="T14" fmla="*/ 136 w 254"/>
                <a:gd name="T15" fmla="*/ 198 h 252"/>
                <a:gd name="T16" fmla="*/ 127 w 254"/>
                <a:gd name="T17" fmla="*/ 196 h 252"/>
                <a:gd name="T18" fmla="*/ 118 w 254"/>
                <a:gd name="T19" fmla="*/ 198 h 252"/>
                <a:gd name="T20" fmla="*/ 55 w 254"/>
                <a:gd name="T21" fmla="*/ 236 h 252"/>
                <a:gd name="T22" fmla="*/ 71 w 254"/>
                <a:gd name="T23" fmla="*/ 164 h 252"/>
                <a:gd name="T24" fmla="*/ 66 w 254"/>
                <a:gd name="T25" fmla="*/ 149 h 252"/>
                <a:gd name="T26" fmla="*/ 17 w 254"/>
                <a:gd name="T27" fmla="*/ 100 h 252"/>
                <a:gd name="T28" fmla="*/ 84 w 254"/>
                <a:gd name="T29" fmla="*/ 90 h 252"/>
                <a:gd name="T30" fmla="*/ 98 w 254"/>
                <a:gd name="T31" fmla="*/ 79 h 252"/>
                <a:gd name="T32" fmla="*/ 127 w 254"/>
                <a:gd name="T33" fmla="*/ 16 h 252"/>
                <a:gd name="T34" fmla="*/ 127 w 254"/>
                <a:gd name="T35" fmla="*/ 0 h 252"/>
                <a:gd name="T36" fmla="*/ 127 w 254"/>
                <a:gd name="T37" fmla="*/ 0 h 252"/>
                <a:gd name="T38" fmla="*/ 113 w 254"/>
                <a:gd name="T39" fmla="*/ 10 h 252"/>
                <a:gd name="T40" fmla="*/ 84 w 254"/>
                <a:gd name="T41" fmla="*/ 73 h 252"/>
                <a:gd name="T42" fmla="*/ 82 w 254"/>
                <a:gd name="T43" fmla="*/ 74 h 252"/>
                <a:gd name="T44" fmla="*/ 15 w 254"/>
                <a:gd name="T45" fmla="*/ 84 h 252"/>
                <a:gd name="T46" fmla="*/ 2 w 254"/>
                <a:gd name="T47" fmla="*/ 95 h 252"/>
                <a:gd name="T48" fmla="*/ 6 w 254"/>
                <a:gd name="T49" fmla="*/ 111 h 252"/>
                <a:gd name="T50" fmla="*/ 55 w 254"/>
                <a:gd name="T51" fmla="*/ 160 h 252"/>
                <a:gd name="T52" fmla="*/ 56 w 254"/>
                <a:gd name="T53" fmla="*/ 162 h 252"/>
                <a:gd name="T54" fmla="*/ 40 w 254"/>
                <a:gd name="T55" fmla="*/ 233 h 252"/>
                <a:gd name="T56" fmla="*/ 46 w 254"/>
                <a:gd name="T57" fmla="*/ 249 h 252"/>
                <a:gd name="T58" fmla="*/ 55 w 254"/>
                <a:gd name="T59" fmla="*/ 252 h 252"/>
                <a:gd name="T60" fmla="*/ 63 w 254"/>
                <a:gd name="T61" fmla="*/ 250 h 252"/>
                <a:gd name="T62" fmla="*/ 126 w 254"/>
                <a:gd name="T63" fmla="*/ 212 h 252"/>
                <a:gd name="T64" fmla="*/ 127 w 254"/>
                <a:gd name="T65" fmla="*/ 212 h 252"/>
                <a:gd name="T66" fmla="*/ 129 w 254"/>
                <a:gd name="T67" fmla="*/ 213 h 252"/>
                <a:gd name="T68" fmla="*/ 195 w 254"/>
                <a:gd name="T69" fmla="*/ 250 h 252"/>
                <a:gd name="T70" fmla="*/ 203 w 254"/>
                <a:gd name="T71" fmla="*/ 252 h 252"/>
                <a:gd name="T72" fmla="*/ 213 w 254"/>
                <a:gd name="T73" fmla="*/ 249 h 252"/>
                <a:gd name="T74" fmla="*/ 218 w 254"/>
                <a:gd name="T75" fmla="*/ 232 h 252"/>
                <a:gd name="T76" fmla="*/ 199 w 254"/>
                <a:gd name="T77" fmla="*/ 161 h 252"/>
                <a:gd name="T78" fmla="*/ 200 w 254"/>
                <a:gd name="T79" fmla="*/ 160 h 252"/>
                <a:gd name="T80" fmla="*/ 249 w 254"/>
                <a:gd name="T81" fmla="*/ 111 h 252"/>
                <a:gd name="T82" fmla="*/ 252 w 254"/>
                <a:gd name="T83" fmla="*/ 95 h 252"/>
                <a:gd name="T84" fmla="*/ 240 w 254"/>
                <a:gd name="T85" fmla="*/ 84 h 252"/>
                <a:gd name="T86" fmla="*/ 173 w 254"/>
                <a:gd name="T87" fmla="*/ 74 h 252"/>
                <a:gd name="T88" fmla="*/ 171 w 254"/>
                <a:gd name="T89" fmla="*/ 73 h 252"/>
                <a:gd name="T90" fmla="*/ 142 w 254"/>
                <a:gd name="T91" fmla="*/ 10 h 252"/>
                <a:gd name="T92" fmla="*/ 127 w 254"/>
                <a:gd name="T9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4" h="252">
                  <a:moveTo>
                    <a:pt x="127" y="16"/>
                  </a:moveTo>
                  <a:cubicBezTo>
                    <a:pt x="156" y="79"/>
                    <a:pt x="156" y="79"/>
                    <a:pt x="156" y="79"/>
                  </a:cubicBezTo>
                  <a:cubicBezTo>
                    <a:pt x="159" y="85"/>
                    <a:pt x="164" y="89"/>
                    <a:pt x="170" y="90"/>
                  </a:cubicBezTo>
                  <a:cubicBezTo>
                    <a:pt x="237" y="100"/>
                    <a:pt x="237" y="100"/>
                    <a:pt x="237" y="100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4" y="153"/>
                    <a:pt x="182" y="159"/>
                    <a:pt x="183" y="164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3" y="197"/>
                    <a:pt x="130" y="196"/>
                    <a:pt x="127" y="196"/>
                  </a:cubicBezTo>
                  <a:cubicBezTo>
                    <a:pt x="124" y="196"/>
                    <a:pt x="121" y="197"/>
                    <a:pt x="118" y="198"/>
                  </a:cubicBezTo>
                  <a:cubicBezTo>
                    <a:pt x="55" y="236"/>
                    <a:pt x="55" y="236"/>
                    <a:pt x="55" y="236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2" y="159"/>
                    <a:pt x="70" y="153"/>
                    <a:pt x="66" y="14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90" y="89"/>
                    <a:pt x="96" y="85"/>
                    <a:pt x="98" y="79"/>
                  </a:cubicBezTo>
                  <a:cubicBezTo>
                    <a:pt x="127" y="16"/>
                    <a:pt x="127" y="16"/>
                    <a:pt x="127" y="16"/>
                  </a:cubicBezTo>
                  <a:moveTo>
                    <a:pt x="127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1" y="0"/>
                    <a:pt x="115" y="4"/>
                    <a:pt x="113" y="10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3"/>
                    <a:pt x="83" y="74"/>
                    <a:pt x="82" y="7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9" y="85"/>
                    <a:pt x="4" y="89"/>
                    <a:pt x="2" y="95"/>
                  </a:cubicBezTo>
                  <a:cubicBezTo>
                    <a:pt x="0" y="100"/>
                    <a:pt x="2" y="107"/>
                    <a:pt x="6" y="111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1"/>
                    <a:pt x="56" y="161"/>
                    <a:pt x="56" y="162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8" y="239"/>
                    <a:pt x="41" y="246"/>
                    <a:pt x="46" y="249"/>
                  </a:cubicBezTo>
                  <a:cubicBezTo>
                    <a:pt x="49" y="251"/>
                    <a:pt x="52" y="252"/>
                    <a:pt x="55" y="252"/>
                  </a:cubicBezTo>
                  <a:cubicBezTo>
                    <a:pt x="58" y="252"/>
                    <a:pt x="61" y="252"/>
                    <a:pt x="63" y="250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12"/>
                    <a:pt x="127" y="212"/>
                    <a:pt x="127" y="212"/>
                  </a:cubicBezTo>
                  <a:cubicBezTo>
                    <a:pt x="128" y="212"/>
                    <a:pt x="128" y="212"/>
                    <a:pt x="129" y="213"/>
                  </a:cubicBezTo>
                  <a:cubicBezTo>
                    <a:pt x="195" y="250"/>
                    <a:pt x="195" y="250"/>
                    <a:pt x="195" y="250"/>
                  </a:cubicBezTo>
                  <a:cubicBezTo>
                    <a:pt x="197" y="252"/>
                    <a:pt x="200" y="252"/>
                    <a:pt x="203" y="252"/>
                  </a:cubicBezTo>
                  <a:cubicBezTo>
                    <a:pt x="206" y="252"/>
                    <a:pt x="210" y="251"/>
                    <a:pt x="213" y="249"/>
                  </a:cubicBezTo>
                  <a:cubicBezTo>
                    <a:pt x="218" y="245"/>
                    <a:pt x="220" y="238"/>
                    <a:pt x="218" y="232"/>
                  </a:cubicBezTo>
                  <a:cubicBezTo>
                    <a:pt x="199" y="161"/>
                    <a:pt x="199" y="161"/>
                    <a:pt x="199" y="161"/>
                  </a:cubicBezTo>
                  <a:cubicBezTo>
                    <a:pt x="199" y="161"/>
                    <a:pt x="199" y="161"/>
                    <a:pt x="200" y="160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53" y="107"/>
                    <a:pt x="254" y="100"/>
                    <a:pt x="252" y="95"/>
                  </a:cubicBezTo>
                  <a:cubicBezTo>
                    <a:pt x="251" y="89"/>
                    <a:pt x="246" y="85"/>
                    <a:pt x="240" y="84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2" y="74"/>
                    <a:pt x="171" y="73"/>
                    <a:pt x="171" y="73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39" y="4"/>
                    <a:pt x="133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B19FE164-A4DA-4626-9915-4521E733D2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726" y="173038"/>
              <a:ext cx="227013" cy="228600"/>
            </a:xfrm>
            <a:custGeom>
              <a:avLst/>
              <a:gdLst>
                <a:gd name="T0" fmla="*/ 4 w 67"/>
                <a:gd name="T1" fmla="*/ 67 h 67"/>
                <a:gd name="T2" fmla="*/ 0 w 67"/>
                <a:gd name="T3" fmla="*/ 64 h 67"/>
                <a:gd name="T4" fmla="*/ 3 w 67"/>
                <a:gd name="T5" fmla="*/ 60 h 67"/>
                <a:gd name="T6" fmla="*/ 30 w 67"/>
                <a:gd name="T7" fmla="*/ 55 h 67"/>
                <a:gd name="T8" fmla="*/ 38 w 67"/>
                <a:gd name="T9" fmla="*/ 50 h 67"/>
                <a:gd name="T10" fmla="*/ 53 w 67"/>
                <a:gd name="T11" fmla="*/ 22 h 67"/>
                <a:gd name="T12" fmla="*/ 58 w 67"/>
                <a:gd name="T13" fmla="*/ 20 h 67"/>
                <a:gd name="T14" fmla="*/ 60 w 67"/>
                <a:gd name="T15" fmla="*/ 26 h 67"/>
                <a:gd name="T16" fmla="*/ 45 w 67"/>
                <a:gd name="T17" fmla="*/ 54 h 67"/>
                <a:gd name="T18" fmla="*/ 31 w 67"/>
                <a:gd name="T19" fmla="*/ 63 h 67"/>
                <a:gd name="T20" fmla="*/ 4 w 67"/>
                <a:gd name="T21" fmla="*/ 67 h 67"/>
                <a:gd name="T22" fmla="*/ 4 w 67"/>
                <a:gd name="T23" fmla="*/ 67 h 67"/>
                <a:gd name="T24" fmla="*/ 60 w 67"/>
                <a:gd name="T25" fmla="*/ 15 h 67"/>
                <a:gd name="T26" fmla="*/ 58 w 67"/>
                <a:gd name="T27" fmla="*/ 15 h 67"/>
                <a:gd name="T28" fmla="*/ 56 w 67"/>
                <a:gd name="T29" fmla="*/ 9 h 67"/>
                <a:gd name="T30" fmla="*/ 59 w 67"/>
                <a:gd name="T31" fmla="*/ 3 h 67"/>
                <a:gd name="T32" fmla="*/ 65 w 67"/>
                <a:gd name="T33" fmla="*/ 1 h 67"/>
                <a:gd name="T34" fmla="*/ 66 w 67"/>
                <a:gd name="T35" fmla="*/ 7 h 67"/>
                <a:gd name="T36" fmla="*/ 64 w 67"/>
                <a:gd name="T37" fmla="*/ 13 h 67"/>
                <a:gd name="T38" fmla="*/ 60 w 67"/>
                <a:gd name="T39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7">
                  <a:moveTo>
                    <a:pt x="4" y="67"/>
                  </a:moveTo>
                  <a:cubicBezTo>
                    <a:pt x="2" y="67"/>
                    <a:pt x="0" y="66"/>
                    <a:pt x="0" y="64"/>
                  </a:cubicBezTo>
                  <a:cubicBezTo>
                    <a:pt x="0" y="62"/>
                    <a:pt x="1" y="60"/>
                    <a:pt x="3" y="60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3" y="55"/>
                    <a:pt x="36" y="53"/>
                    <a:pt x="38" y="50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0"/>
                    <a:pt x="57" y="19"/>
                    <a:pt x="58" y="20"/>
                  </a:cubicBezTo>
                  <a:cubicBezTo>
                    <a:pt x="60" y="21"/>
                    <a:pt x="61" y="24"/>
                    <a:pt x="60" y="26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2" y="59"/>
                    <a:pt x="37" y="63"/>
                    <a:pt x="31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lose/>
                  <a:moveTo>
                    <a:pt x="60" y="15"/>
                  </a:moveTo>
                  <a:cubicBezTo>
                    <a:pt x="59" y="15"/>
                    <a:pt x="59" y="15"/>
                    <a:pt x="58" y="15"/>
                  </a:cubicBezTo>
                  <a:cubicBezTo>
                    <a:pt x="56" y="14"/>
                    <a:pt x="55" y="11"/>
                    <a:pt x="56" y="9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1"/>
                    <a:pt x="62" y="0"/>
                    <a:pt x="65" y="1"/>
                  </a:cubicBezTo>
                  <a:cubicBezTo>
                    <a:pt x="67" y="2"/>
                    <a:pt x="67" y="5"/>
                    <a:pt x="66" y="7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4"/>
                    <a:pt x="61" y="15"/>
                    <a:pt x="6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8313692-B078-47C2-B08F-49C9042EEC45}"/>
              </a:ext>
            </a:extLst>
          </p:cNvPr>
          <p:cNvSpPr txBox="1"/>
          <p:nvPr/>
        </p:nvSpPr>
        <p:spPr>
          <a:xfrm>
            <a:off x="545665" y="961892"/>
            <a:ext cx="2902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400" b="1" dirty="0"/>
              <a:t>ПЕДАГОГ-ПСИХОЛОГ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400" b="1" dirty="0"/>
              <a:t>УЧИТЕЛЬ – ЛОГОПЕД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400" b="1" dirty="0"/>
              <a:t>УЧИТЕЛЬ – ДЕФЕКТОЛОГ 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400" b="1" dirty="0"/>
              <a:t>УЧИТЕЛЬ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ru-RU" sz="1400" b="1" dirty="0"/>
              <a:t>КЛАССНЫЙ РУКОВОДИТЕЛЬ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b="1" dirty="0"/>
              <a:t>ПЕДАГОГ ДОПОЛНИТЕЛЬНОГО ОБРАЗОВАНИЯ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b="1" dirty="0"/>
              <a:t>ВОСПИТАТЕЛЬ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b="1" dirty="0"/>
              <a:t>СОЦИАЛЬНЫЙ ПЕДАГОГ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80C130-FF3A-4E62-940C-0D045C092652}"/>
              </a:ext>
            </a:extLst>
          </p:cNvPr>
          <p:cNvSpPr txBox="1"/>
          <p:nvPr/>
        </p:nvSpPr>
        <p:spPr>
          <a:xfrm>
            <a:off x="304923" y="3082574"/>
            <a:ext cx="3456941" cy="286232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108000" rIns="144000">
            <a:spAutoFit/>
          </a:bodyPr>
          <a:lstStyle/>
          <a:p>
            <a:pPr indent="449580" algn="just"/>
            <a:r>
              <a:rPr lang="ru-RU" b="1" dirty="0"/>
              <a:t>Оценка образовательных достижений освоения ПКР: </a:t>
            </a:r>
          </a:p>
          <a:p>
            <a:pPr indent="449580" algn="just"/>
            <a:r>
              <a:rPr lang="ru-RU" b="1" dirty="0"/>
              <a:t>3 балла - значительная динамика, </a:t>
            </a:r>
          </a:p>
          <a:p>
            <a:pPr indent="449580" algn="just"/>
            <a:r>
              <a:rPr lang="ru-RU" b="1" dirty="0"/>
              <a:t>2 балла -  удовлетворительная динамика, </a:t>
            </a:r>
          </a:p>
          <a:p>
            <a:pPr indent="449580" algn="just"/>
            <a:r>
              <a:rPr lang="ru-RU" b="1" dirty="0"/>
              <a:t>1 балл - незначительная динамика, </a:t>
            </a:r>
          </a:p>
          <a:p>
            <a:pPr indent="449580" algn="just"/>
            <a:r>
              <a:rPr lang="ru-RU" b="1" dirty="0"/>
              <a:t>0 баллов - отсутствие динамики.</a:t>
            </a:r>
          </a:p>
        </p:txBody>
      </p:sp>
    </p:spTree>
    <p:extLst>
      <p:ext uri="{BB962C8B-B14F-4D97-AF65-F5344CB8AC3E}">
        <p14:creationId xmlns:p14="http://schemas.microsoft.com/office/powerpoint/2010/main" val="256082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45A7FFB-7D3C-4A72-AD1A-4C58ED4E013E}"/>
              </a:ext>
            </a:extLst>
          </p:cNvPr>
          <p:cNvSpPr/>
          <p:nvPr/>
        </p:nvSpPr>
        <p:spPr>
          <a:xfrm>
            <a:off x="9569" y="1248211"/>
            <a:ext cx="7097486" cy="43542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C2DE1D-C99B-47CC-A2F4-C6561A675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9600" b="9600"/>
          <a:stretch/>
        </p:blipFill>
        <p:spPr>
          <a:xfrm>
            <a:off x="7107055" y="1248211"/>
            <a:ext cx="5062364" cy="435428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EE0527F-A5F0-4498-8305-81CFABA1AEB9}"/>
              </a:ext>
            </a:extLst>
          </p:cNvPr>
          <p:cNvSpPr txBox="1">
            <a:spLocks/>
          </p:cNvSpPr>
          <p:nvPr/>
        </p:nvSpPr>
        <p:spPr>
          <a:xfrm>
            <a:off x="651000" y="2298415"/>
            <a:ext cx="10515600" cy="2253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  <a:latin typeface="+mn-lt"/>
              </a:rPr>
              <a:t>КТО</a:t>
            </a:r>
          </a:p>
          <a:p>
            <a:r>
              <a:rPr lang="ru-RU" sz="4800" b="1" dirty="0">
                <a:solidFill>
                  <a:schemeClr val="bg1"/>
                </a:solidFill>
                <a:latin typeface="+mn-lt"/>
              </a:rPr>
              <a:t>ЧТО</a:t>
            </a:r>
            <a:br>
              <a:rPr lang="ru-RU" sz="4800" b="1" dirty="0">
                <a:solidFill>
                  <a:schemeClr val="bg1"/>
                </a:solidFill>
                <a:latin typeface="+mn-lt"/>
              </a:rPr>
            </a:br>
            <a:r>
              <a:rPr lang="ru-RU" sz="4800" b="1" dirty="0">
                <a:solidFill>
                  <a:schemeClr val="bg1"/>
                </a:solidFill>
                <a:latin typeface="+mn-lt"/>
              </a:rPr>
              <a:t>КОГДА</a:t>
            </a:r>
            <a:br>
              <a:rPr lang="ru-RU" sz="4800" b="1" dirty="0">
                <a:solidFill>
                  <a:schemeClr val="bg1"/>
                </a:solidFill>
                <a:latin typeface="+mn-lt"/>
              </a:rPr>
            </a:br>
            <a:r>
              <a:rPr lang="ru-RU" sz="4800" b="1" dirty="0">
                <a:solidFill>
                  <a:schemeClr val="bg1"/>
                </a:solidFill>
                <a:latin typeface="+mn-lt"/>
              </a:rPr>
              <a:t>КАК</a:t>
            </a: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23B6CB76-DD03-493B-B84A-B393B94A90A9}"/>
              </a:ext>
            </a:extLst>
          </p:cNvPr>
          <p:cNvSpPr/>
          <p:nvPr/>
        </p:nvSpPr>
        <p:spPr>
          <a:xfrm>
            <a:off x="2316000" y="2479383"/>
            <a:ext cx="1125000" cy="1891937"/>
          </a:xfrm>
          <a:prstGeom prst="chevron">
            <a:avLst>
              <a:gd name="adj" fmla="val 8644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4BA62-B5F4-4B90-898D-3A8E8FE92D20}"/>
              </a:ext>
            </a:extLst>
          </p:cNvPr>
          <p:cNvSpPr txBox="1"/>
          <p:nvPr/>
        </p:nvSpPr>
        <p:spPr>
          <a:xfrm>
            <a:off x="3758214" y="2799000"/>
            <a:ext cx="66976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+mn-lt"/>
              </a:rPr>
              <a:t>делать?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3460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DEAD91-2C0C-41FA-BA67-E15AD26F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628" y="982872"/>
            <a:ext cx="2160000" cy="21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6442B0-05B2-43FA-A6C0-305F86767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628" y="3795837"/>
            <a:ext cx="2160000" cy="21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5ADBAF-BEB5-4470-91B0-F422EED80823}"/>
              </a:ext>
            </a:extLst>
          </p:cNvPr>
          <p:cNvSpPr txBox="1"/>
          <p:nvPr/>
        </p:nvSpPr>
        <p:spPr>
          <a:xfrm>
            <a:off x="6978448" y="2228774"/>
            <a:ext cx="845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ru-RU" sz="3200" b="1" dirty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7FD544-88B7-425D-8285-369B410F0FFF}"/>
              </a:ext>
            </a:extLst>
          </p:cNvPr>
          <p:cNvSpPr txBox="1"/>
          <p:nvPr/>
        </p:nvSpPr>
        <p:spPr>
          <a:xfrm>
            <a:off x="9588861" y="2228774"/>
            <a:ext cx="845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ru-RU" sz="3200" b="1" dirty="0">
                <a:solidFill>
                  <a:schemeClr val="bg1"/>
                </a:solidFill>
              </a:rPr>
              <a:t>4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EFC3DF-2FB5-4728-AD35-06166413B2A7}"/>
              </a:ext>
            </a:extLst>
          </p:cNvPr>
          <p:cNvSpPr txBox="1"/>
          <p:nvPr/>
        </p:nvSpPr>
        <p:spPr>
          <a:xfrm>
            <a:off x="2284294" y="1770484"/>
            <a:ext cx="185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ПРОФИЛАКТИКА</a:t>
            </a:r>
          </a:p>
          <a:p>
            <a:r>
              <a:rPr lang="ru-RU" sz="1600" b="1" dirty="0"/>
              <a:t>НЕУСПЕВАЕМОСТИ</a:t>
            </a:r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DA444247-17DC-4EA2-8792-10477B6F28F5}"/>
              </a:ext>
            </a:extLst>
          </p:cNvPr>
          <p:cNvSpPr/>
          <p:nvPr/>
        </p:nvSpPr>
        <p:spPr>
          <a:xfrm rot="13533709">
            <a:off x="1074246" y="3242443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овина рамки 18">
            <a:extLst>
              <a:ext uri="{FF2B5EF4-FFF2-40B4-BE49-F238E27FC236}">
                <a16:creationId xmlns:a16="http://schemas.microsoft.com/office/drawing/2014/main" id="{F1D0D72E-F603-4097-9550-2565A314B6C0}"/>
              </a:ext>
            </a:extLst>
          </p:cNvPr>
          <p:cNvSpPr/>
          <p:nvPr/>
        </p:nvSpPr>
        <p:spPr>
          <a:xfrm rot="2650468">
            <a:off x="1090644" y="3577318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оловина рамки 19">
            <a:extLst>
              <a:ext uri="{FF2B5EF4-FFF2-40B4-BE49-F238E27FC236}">
                <a16:creationId xmlns:a16="http://schemas.microsoft.com/office/drawing/2014/main" id="{18FCC1F8-AC54-4EAD-9DFD-B3C5E6CCF5E0}"/>
              </a:ext>
            </a:extLst>
          </p:cNvPr>
          <p:cNvSpPr/>
          <p:nvPr/>
        </p:nvSpPr>
        <p:spPr>
          <a:xfrm rot="2541208">
            <a:off x="1090793" y="3658706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10D723-1F1F-48CA-9D0D-468238653BC5}"/>
              </a:ext>
            </a:extLst>
          </p:cNvPr>
          <p:cNvSpPr txBox="1"/>
          <p:nvPr/>
        </p:nvSpPr>
        <p:spPr>
          <a:xfrm>
            <a:off x="2321979" y="4460338"/>
            <a:ext cx="1096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ПОМОЩЬ</a:t>
            </a:r>
          </a:p>
          <a:p>
            <a:pPr algn="ctr"/>
            <a:r>
              <a:rPr lang="ru-RU" sz="1600" b="1" dirty="0"/>
              <a:t> УЧЕНИКУ </a:t>
            </a:r>
          </a:p>
          <a:p>
            <a:pPr algn="ctr"/>
            <a:r>
              <a:rPr lang="ru-RU" sz="1600" b="1" dirty="0"/>
              <a:t>НА УРОКЕ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D54B073-C611-460A-9BE0-C1CFD410BAF4}"/>
              </a:ext>
            </a:extLst>
          </p:cNvPr>
          <p:cNvCxnSpPr/>
          <p:nvPr/>
        </p:nvCxnSpPr>
        <p:spPr>
          <a:xfrm>
            <a:off x="54953" y="774000"/>
            <a:ext cx="1199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250C765-C162-4D4A-BA7E-4C82EFD41E24}"/>
              </a:ext>
            </a:extLst>
          </p:cNvPr>
          <p:cNvSpPr/>
          <p:nvPr/>
        </p:nvSpPr>
        <p:spPr>
          <a:xfrm>
            <a:off x="54953" y="279000"/>
            <a:ext cx="450000" cy="3255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615373-7D26-4138-9E95-62E3A761CB20}"/>
              </a:ext>
            </a:extLst>
          </p:cNvPr>
          <p:cNvSpPr txBox="1"/>
          <p:nvPr/>
        </p:nvSpPr>
        <p:spPr>
          <a:xfrm>
            <a:off x="525906" y="185841"/>
            <a:ext cx="1021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Работа учителя по преодолению трудностей в обучении</a:t>
            </a:r>
          </a:p>
        </p:txBody>
      </p:sp>
      <p:grpSp>
        <p:nvGrpSpPr>
          <p:cNvPr id="35" name="Group 43">
            <a:extLst>
              <a:ext uri="{FF2B5EF4-FFF2-40B4-BE49-F238E27FC236}">
                <a16:creationId xmlns:a16="http://schemas.microsoft.com/office/drawing/2014/main" id="{AA18EFBE-C900-47AF-80BD-D9733F9FFEE1}"/>
              </a:ext>
            </a:extLst>
          </p:cNvPr>
          <p:cNvGrpSpPr/>
          <p:nvPr/>
        </p:nvGrpSpPr>
        <p:grpSpPr>
          <a:xfrm>
            <a:off x="944516" y="1693956"/>
            <a:ext cx="574223" cy="693786"/>
            <a:chOff x="11255376" y="0"/>
            <a:chExt cx="666750" cy="868363"/>
          </a:xfrm>
          <a:solidFill>
            <a:schemeClr val="bg1"/>
          </a:solidFill>
        </p:grpSpPr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5C5ADC3-4DCB-4802-8774-369518F9E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55376" y="0"/>
              <a:ext cx="666750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2" y="180"/>
                    <a:pt x="16" y="143"/>
                    <a:pt x="16" y="98"/>
                  </a:cubicBezTo>
                  <a:cubicBezTo>
                    <a:pt x="16" y="53"/>
                    <a:pt x="52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4F449F67-7997-44DE-A4AA-DFE3FF821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601" y="115888"/>
              <a:ext cx="39688" cy="26988"/>
            </a:xfrm>
            <a:custGeom>
              <a:avLst/>
              <a:gdLst>
                <a:gd name="T0" fmla="*/ 4 w 12"/>
                <a:gd name="T1" fmla="*/ 8 h 8"/>
                <a:gd name="T2" fmla="*/ 0 w 12"/>
                <a:gd name="T3" fmla="*/ 4 h 8"/>
                <a:gd name="T4" fmla="*/ 3 w 12"/>
                <a:gd name="T5" fmla="*/ 0 h 8"/>
                <a:gd name="T6" fmla="*/ 8 w 12"/>
                <a:gd name="T7" fmla="*/ 0 h 8"/>
                <a:gd name="T8" fmla="*/ 12 w 12"/>
                <a:gd name="T9" fmla="*/ 4 h 8"/>
                <a:gd name="T10" fmla="*/ 8 w 12"/>
                <a:gd name="T11" fmla="*/ 8 h 8"/>
                <a:gd name="T12" fmla="*/ 4 w 12"/>
                <a:gd name="T13" fmla="*/ 8 h 8"/>
                <a:gd name="T14" fmla="*/ 4 w 1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4085C556-7DBF-4260-BC5E-FFF940BAF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88" y="128588"/>
              <a:ext cx="131763" cy="187325"/>
            </a:xfrm>
            <a:custGeom>
              <a:avLst/>
              <a:gdLst>
                <a:gd name="T0" fmla="*/ 4 w 39"/>
                <a:gd name="T1" fmla="*/ 55 h 55"/>
                <a:gd name="T2" fmla="*/ 0 w 39"/>
                <a:gd name="T3" fmla="*/ 51 h 55"/>
                <a:gd name="T4" fmla="*/ 33 w 39"/>
                <a:gd name="T5" fmla="*/ 1 h 55"/>
                <a:gd name="T6" fmla="*/ 38 w 39"/>
                <a:gd name="T7" fmla="*/ 3 h 55"/>
                <a:gd name="T8" fmla="*/ 36 w 39"/>
                <a:gd name="T9" fmla="*/ 8 h 55"/>
                <a:gd name="T10" fmla="*/ 8 w 39"/>
                <a:gd name="T11" fmla="*/ 51 h 55"/>
                <a:gd name="T12" fmla="*/ 4 w 3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5">
                  <a:moveTo>
                    <a:pt x="4" y="55"/>
                  </a:moveTo>
                  <a:cubicBezTo>
                    <a:pt x="2" y="55"/>
                    <a:pt x="0" y="54"/>
                    <a:pt x="0" y="51"/>
                  </a:cubicBezTo>
                  <a:cubicBezTo>
                    <a:pt x="0" y="30"/>
                    <a:pt x="13" y="10"/>
                    <a:pt x="33" y="1"/>
                  </a:cubicBezTo>
                  <a:cubicBezTo>
                    <a:pt x="35" y="0"/>
                    <a:pt x="37" y="1"/>
                    <a:pt x="38" y="3"/>
                  </a:cubicBezTo>
                  <a:cubicBezTo>
                    <a:pt x="39" y="5"/>
                    <a:pt x="38" y="7"/>
                    <a:pt x="36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4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59F43B2-65BD-4949-A8FE-1BC095C97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8413" y="592138"/>
              <a:ext cx="306388" cy="263525"/>
            </a:xfrm>
            <a:custGeom>
              <a:avLst/>
              <a:gdLst>
                <a:gd name="T0" fmla="*/ 69 w 90"/>
                <a:gd name="T1" fmla="*/ 77 h 77"/>
                <a:gd name="T2" fmla="*/ 21 w 90"/>
                <a:gd name="T3" fmla="*/ 77 h 77"/>
                <a:gd name="T4" fmla="*/ 13 w 90"/>
                <a:gd name="T5" fmla="*/ 71 h 77"/>
                <a:gd name="T6" fmla="*/ 1 w 90"/>
                <a:gd name="T7" fmla="*/ 12 h 77"/>
                <a:gd name="T8" fmla="*/ 7 w 90"/>
                <a:gd name="T9" fmla="*/ 2 h 77"/>
                <a:gd name="T10" fmla="*/ 17 w 90"/>
                <a:gd name="T11" fmla="*/ 9 h 77"/>
                <a:gd name="T12" fmla="*/ 27 w 90"/>
                <a:gd name="T13" fmla="*/ 61 h 77"/>
                <a:gd name="T14" fmla="*/ 63 w 90"/>
                <a:gd name="T15" fmla="*/ 61 h 77"/>
                <a:gd name="T16" fmla="*/ 73 w 90"/>
                <a:gd name="T17" fmla="*/ 7 h 77"/>
                <a:gd name="T18" fmla="*/ 82 w 90"/>
                <a:gd name="T19" fmla="*/ 1 h 77"/>
                <a:gd name="T20" fmla="*/ 89 w 90"/>
                <a:gd name="T21" fmla="*/ 10 h 77"/>
                <a:gd name="T22" fmla="*/ 77 w 90"/>
                <a:gd name="T23" fmla="*/ 71 h 77"/>
                <a:gd name="T24" fmla="*/ 69 w 9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77">
                  <a:moveTo>
                    <a:pt x="69" y="77"/>
                  </a:moveTo>
                  <a:cubicBezTo>
                    <a:pt x="21" y="77"/>
                    <a:pt x="21" y="77"/>
                    <a:pt x="21" y="77"/>
                  </a:cubicBezTo>
                  <a:cubicBezTo>
                    <a:pt x="17" y="77"/>
                    <a:pt x="13" y="74"/>
                    <a:pt x="13" y="7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3" y="3"/>
                    <a:pt x="7" y="2"/>
                  </a:cubicBezTo>
                  <a:cubicBezTo>
                    <a:pt x="12" y="2"/>
                    <a:pt x="16" y="4"/>
                    <a:pt x="17" y="9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3"/>
                    <a:pt x="78" y="0"/>
                    <a:pt x="82" y="1"/>
                  </a:cubicBezTo>
                  <a:cubicBezTo>
                    <a:pt x="87" y="2"/>
                    <a:pt x="90" y="6"/>
                    <a:pt x="89" y="10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4"/>
                    <a:pt x="73" y="77"/>
                    <a:pt x="69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D3E371DD-DD06-4329-83DA-5F5190D2E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6" y="814388"/>
              <a:ext cx="80963" cy="53975"/>
            </a:xfrm>
            <a:custGeom>
              <a:avLst/>
              <a:gdLst>
                <a:gd name="T0" fmla="*/ 16 w 24"/>
                <a:gd name="T1" fmla="*/ 16 h 16"/>
                <a:gd name="T2" fmla="*/ 8 w 24"/>
                <a:gd name="T3" fmla="*/ 16 h 16"/>
                <a:gd name="T4" fmla="*/ 0 w 24"/>
                <a:gd name="T5" fmla="*/ 8 h 16"/>
                <a:gd name="T6" fmla="*/ 8 w 24"/>
                <a:gd name="T7" fmla="*/ 0 h 16"/>
                <a:gd name="T8" fmla="*/ 16 w 24"/>
                <a:gd name="T9" fmla="*/ 0 h 16"/>
                <a:gd name="T10" fmla="*/ 24 w 24"/>
                <a:gd name="T11" fmla="*/ 8 h 16"/>
                <a:gd name="T12" fmla="*/ 16 w 2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4"/>
                    <a:pt x="24" y="8"/>
                  </a:cubicBezTo>
                  <a:cubicBezTo>
                    <a:pt x="24" y="12"/>
                    <a:pt x="20" y="16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CFDDE50E-D40C-4A93-AF9F-F97B4CF9A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87388"/>
              <a:ext cx="125413" cy="41275"/>
            </a:xfrm>
            <a:custGeom>
              <a:avLst/>
              <a:gdLst>
                <a:gd name="T0" fmla="*/ 33 w 37"/>
                <a:gd name="T1" fmla="*/ 12 h 12"/>
                <a:gd name="T2" fmla="*/ 33 w 37"/>
                <a:gd name="T3" fmla="*/ 12 h 12"/>
                <a:gd name="T4" fmla="*/ 3 w 37"/>
                <a:gd name="T5" fmla="*/ 9 h 12"/>
                <a:gd name="T6" fmla="*/ 0 w 37"/>
                <a:gd name="T7" fmla="*/ 4 h 12"/>
                <a:gd name="T8" fmla="*/ 4 w 37"/>
                <a:gd name="T9" fmla="*/ 1 h 12"/>
                <a:gd name="T10" fmla="*/ 34 w 37"/>
                <a:gd name="T11" fmla="*/ 4 h 12"/>
                <a:gd name="T12" fmla="*/ 37 w 37"/>
                <a:gd name="T13" fmla="*/ 9 h 12"/>
                <a:gd name="T14" fmla="*/ 33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7" y="7"/>
                    <a:pt x="37" y="9"/>
                  </a:cubicBezTo>
                  <a:cubicBezTo>
                    <a:pt x="37" y="11"/>
                    <a:pt x="35" y="12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2D0A4208-3E11-4245-8F5B-1EC1D8A4D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0488" y="746125"/>
              <a:ext cx="112713" cy="36513"/>
            </a:xfrm>
            <a:custGeom>
              <a:avLst/>
              <a:gdLst>
                <a:gd name="T0" fmla="*/ 29 w 33"/>
                <a:gd name="T1" fmla="*/ 11 h 11"/>
                <a:gd name="T2" fmla="*/ 29 w 33"/>
                <a:gd name="T3" fmla="*/ 11 h 11"/>
                <a:gd name="T4" fmla="*/ 4 w 33"/>
                <a:gd name="T5" fmla="*/ 8 h 11"/>
                <a:gd name="T6" fmla="*/ 1 w 33"/>
                <a:gd name="T7" fmla="*/ 3 h 11"/>
                <a:gd name="T8" fmla="*/ 5 w 33"/>
                <a:gd name="T9" fmla="*/ 0 h 11"/>
                <a:gd name="T10" fmla="*/ 30 w 33"/>
                <a:gd name="T11" fmla="*/ 3 h 11"/>
                <a:gd name="T12" fmla="*/ 33 w 33"/>
                <a:gd name="T13" fmla="*/ 7 h 11"/>
                <a:gd name="T14" fmla="*/ 29 w 3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">
                  <a:moveTo>
                    <a:pt x="29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3"/>
                    <a:pt x="33" y="5"/>
                    <a:pt x="33" y="7"/>
                  </a:cubicBezTo>
                  <a:cubicBezTo>
                    <a:pt x="33" y="9"/>
                    <a:pt x="31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2CFE61E-9BFC-4C02-BFEC-151AE1DD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6038" y="381000"/>
              <a:ext cx="74613" cy="246063"/>
            </a:xfrm>
            <a:custGeom>
              <a:avLst/>
              <a:gdLst>
                <a:gd name="T0" fmla="*/ 17 w 22"/>
                <a:gd name="T1" fmla="*/ 72 h 72"/>
                <a:gd name="T2" fmla="*/ 13 w 22"/>
                <a:gd name="T3" fmla="*/ 68 h 72"/>
                <a:gd name="T4" fmla="*/ 0 w 22"/>
                <a:gd name="T5" fmla="*/ 5 h 72"/>
                <a:gd name="T6" fmla="*/ 3 w 22"/>
                <a:gd name="T7" fmla="*/ 1 h 72"/>
                <a:gd name="T8" fmla="*/ 8 w 22"/>
                <a:gd name="T9" fmla="*/ 4 h 72"/>
                <a:gd name="T10" fmla="*/ 21 w 22"/>
                <a:gd name="T11" fmla="*/ 67 h 72"/>
                <a:gd name="T12" fmla="*/ 18 w 22"/>
                <a:gd name="T13" fmla="*/ 72 h 72"/>
                <a:gd name="T14" fmla="*/ 17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7" y="72"/>
                  </a:moveTo>
                  <a:cubicBezTo>
                    <a:pt x="15" y="72"/>
                    <a:pt x="14" y="70"/>
                    <a:pt x="13" y="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8" y="2"/>
                    <a:pt x="8" y="4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2" y="69"/>
                    <a:pt x="20" y="71"/>
                    <a:pt x="18" y="72"/>
                  </a:cubicBezTo>
                  <a:cubicBezTo>
                    <a:pt x="18" y="72"/>
                    <a:pt x="18" y="72"/>
                    <a:pt x="17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902637AA-8A8B-4D17-BC49-7719E352A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6851" y="381000"/>
              <a:ext cx="74613" cy="246063"/>
            </a:xfrm>
            <a:custGeom>
              <a:avLst/>
              <a:gdLst>
                <a:gd name="T0" fmla="*/ 4 w 22"/>
                <a:gd name="T1" fmla="*/ 72 h 72"/>
                <a:gd name="T2" fmla="*/ 3 w 22"/>
                <a:gd name="T3" fmla="*/ 72 h 72"/>
                <a:gd name="T4" fmla="*/ 0 w 22"/>
                <a:gd name="T5" fmla="*/ 67 h 72"/>
                <a:gd name="T6" fmla="*/ 13 w 22"/>
                <a:gd name="T7" fmla="*/ 4 h 72"/>
                <a:gd name="T8" fmla="*/ 18 w 22"/>
                <a:gd name="T9" fmla="*/ 1 h 72"/>
                <a:gd name="T10" fmla="*/ 21 w 22"/>
                <a:gd name="T11" fmla="*/ 5 h 72"/>
                <a:gd name="T12" fmla="*/ 8 w 22"/>
                <a:gd name="T13" fmla="*/ 68 h 72"/>
                <a:gd name="T14" fmla="*/ 4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4" y="72"/>
                  </a:moveTo>
                  <a:cubicBezTo>
                    <a:pt x="4" y="72"/>
                    <a:pt x="4" y="72"/>
                    <a:pt x="3" y="72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2"/>
                    <a:pt x="16" y="0"/>
                    <a:pt x="18" y="1"/>
                  </a:cubicBezTo>
                  <a:cubicBezTo>
                    <a:pt x="20" y="1"/>
                    <a:pt x="22" y="3"/>
                    <a:pt x="21" y="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7B601EC7-3ED9-42BD-9BC3-3DBB72B94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0801" y="368300"/>
              <a:ext cx="212725" cy="57150"/>
            </a:xfrm>
            <a:custGeom>
              <a:avLst/>
              <a:gdLst>
                <a:gd name="T0" fmla="*/ 46 w 63"/>
                <a:gd name="T1" fmla="*/ 17 h 17"/>
                <a:gd name="T2" fmla="*/ 38 w 63"/>
                <a:gd name="T3" fmla="*/ 11 h 17"/>
                <a:gd name="T4" fmla="*/ 38 w 63"/>
                <a:gd name="T5" fmla="*/ 10 h 17"/>
                <a:gd name="T6" fmla="*/ 37 w 63"/>
                <a:gd name="T7" fmla="*/ 10 h 17"/>
                <a:gd name="T8" fmla="*/ 37 w 63"/>
                <a:gd name="T9" fmla="*/ 10 h 17"/>
                <a:gd name="T10" fmla="*/ 36 w 63"/>
                <a:gd name="T11" fmla="*/ 11 h 17"/>
                <a:gd name="T12" fmla="*/ 36 w 63"/>
                <a:gd name="T13" fmla="*/ 11 h 17"/>
                <a:gd name="T14" fmla="*/ 36 w 63"/>
                <a:gd name="T15" fmla="*/ 11 h 17"/>
                <a:gd name="T16" fmla="*/ 28 w 63"/>
                <a:gd name="T17" fmla="*/ 17 h 17"/>
                <a:gd name="T18" fmla="*/ 20 w 63"/>
                <a:gd name="T19" fmla="*/ 11 h 17"/>
                <a:gd name="T20" fmla="*/ 19 w 63"/>
                <a:gd name="T21" fmla="*/ 10 h 17"/>
                <a:gd name="T22" fmla="*/ 19 w 63"/>
                <a:gd name="T23" fmla="*/ 10 h 17"/>
                <a:gd name="T24" fmla="*/ 18 w 63"/>
                <a:gd name="T25" fmla="*/ 10 h 17"/>
                <a:gd name="T26" fmla="*/ 18 w 63"/>
                <a:gd name="T27" fmla="*/ 11 h 17"/>
                <a:gd name="T28" fmla="*/ 10 w 63"/>
                <a:gd name="T29" fmla="*/ 17 h 17"/>
                <a:gd name="T30" fmla="*/ 1 w 63"/>
                <a:gd name="T31" fmla="*/ 10 h 17"/>
                <a:gd name="T32" fmla="*/ 0 w 63"/>
                <a:gd name="T33" fmla="*/ 8 h 17"/>
                <a:gd name="T34" fmla="*/ 4 w 63"/>
                <a:gd name="T35" fmla="*/ 4 h 17"/>
                <a:gd name="T36" fmla="*/ 8 w 63"/>
                <a:gd name="T37" fmla="*/ 7 h 17"/>
                <a:gd name="T38" fmla="*/ 10 w 63"/>
                <a:gd name="T39" fmla="*/ 9 h 17"/>
                <a:gd name="T40" fmla="*/ 11 w 63"/>
                <a:gd name="T41" fmla="*/ 7 h 17"/>
                <a:gd name="T42" fmla="*/ 12 w 63"/>
                <a:gd name="T43" fmla="*/ 5 h 17"/>
                <a:gd name="T44" fmla="*/ 19 w 63"/>
                <a:gd name="T45" fmla="*/ 1 h 17"/>
                <a:gd name="T46" fmla="*/ 25 w 63"/>
                <a:gd name="T47" fmla="*/ 5 h 17"/>
                <a:gd name="T48" fmla="*/ 27 w 63"/>
                <a:gd name="T49" fmla="*/ 7 h 17"/>
                <a:gd name="T50" fmla="*/ 28 w 63"/>
                <a:gd name="T51" fmla="*/ 9 h 17"/>
                <a:gd name="T52" fmla="*/ 29 w 63"/>
                <a:gd name="T53" fmla="*/ 8 h 17"/>
                <a:gd name="T54" fmla="*/ 29 w 63"/>
                <a:gd name="T55" fmla="*/ 8 h 17"/>
                <a:gd name="T56" fmla="*/ 29 w 63"/>
                <a:gd name="T57" fmla="*/ 8 h 17"/>
                <a:gd name="T58" fmla="*/ 29 w 63"/>
                <a:gd name="T59" fmla="*/ 7 h 17"/>
                <a:gd name="T60" fmla="*/ 31 w 63"/>
                <a:gd name="T61" fmla="*/ 5 h 17"/>
                <a:gd name="T62" fmla="*/ 37 w 63"/>
                <a:gd name="T63" fmla="*/ 1 h 17"/>
                <a:gd name="T64" fmla="*/ 44 w 63"/>
                <a:gd name="T65" fmla="*/ 5 h 17"/>
                <a:gd name="T66" fmla="*/ 45 w 63"/>
                <a:gd name="T67" fmla="*/ 7 h 17"/>
                <a:gd name="T68" fmla="*/ 46 w 63"/>
                <a:gd name="T69" fmla="*/ 9 h 17"/>
                <a:gd name="T70" fmla="*/ 48 w 63"/>
                <a:gd name="T71" fmla="*/ 7 h 17"/>
                <a:gd name="T72" fmla="*/ 49 w 63"/>
                <a:gd name="T73" fmla="*/ 5 h 17"/>
                <a:gd name="T74" fmla="*/ 62 w 63"/>
                <a:gd name="T75" fmla="*/ 5 h 17"/>
                <a:gd name="T76" fmla="*/ 63 w 63"/>
                <a:gd name="T77" fmla="*/ 8 h 17"/>
                <a:gd name="T78" fmla="*/ 60 w 63"/>
                <a:gd name="T79" fmla="*/ 12 h 17"/>
                <a:gd name="T80" fmla="*/ 59 w 63"/>
                <a:gd name="T81" fmla="*/ 12 h 17"/>
                <a:gd name="T82" fmla="*/ 56 w 63"/>
                <a:gd name="T83" fmla="*/ 10 h 17"/>
                <a:gd name="T84" fmla="*/ 55 w 63"/>
                <a:gd name="T85" fmla="*/ 10 h 17"/>
                <a:gd name="T86" fmla="*/ 55 w 63"/>
                <a:gd name="T87" fmla="*/ 10 h 17"/>
                <a:gd name="T88" fmla="*/ 55 w 63"/>
                <a:gd name="T89" fmla="*/ 11 h 17"/>
                <a:gd name="T90" fmla="*/ 46 w 63"/>
                <a:gd name="T9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17">
                  <a:moveTo>
                    <a:pt x="46" y="17"/>
                  </a:moveTo>
                  <a:cubicBezTo>
                    <a:pt x="43" y="17"/>
                    <a:pt x="40" y="15"/>
                    <a:pt x="38" y="11"/>
                  </a:cubicBezTo>
                  <a:cubicBezTo>
                    <a:pt x="38" y="11"/>
                    <a:pt x="38" y="10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3" y="17"/>
                    <a:pt x="30" y="17"/>
                    <a:pt x="28" y="17"/>
                  </a:cubicBezTo>
                  <a:cubicBezTo>
                    <a:pt x="25" y="17"/>
                    <a:pt x="22" y="15"/>
                    <a:pt x="20" y="11"/>
                  </a:cubicBezTo>
                  <a:cubicBezTo>
                    <a:pt x="20" y="11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6" y="15"/>
                    <a:pt x="13" y="17"/>
                    <a:pt x="10" y="17"/>
                  </a:cubicBezTo>
                  <a:cubicBezTo>
                    <a:pt x="6" y="17"/>
                    <a:pt x="3" y="15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6"/>
                    <a:pt x="2" y="4"/>
                    <a:pt x="4" y="4"/>
                  </a:cubicBezTo>
                  <a:cubicBezTo>
                    <a:pt x="6" y="4"/>
                    <a:pt x="8" y="5"/>
                    <a:pt x="8" y="7"/>
                  </a:cubicBezTo>
                  <a:cubicBezTo>
                    <a:pt x="9" y="8"/>
                    <a:pt x="9" y="9"/>
                    <a:pt x="10" y="9"/>
                  </a:cubicBezTo>
                  <a:cubicBezTo>
                    <a:pt x="10" y="9"/>
                    <a:pt x="10" y="8"/>
                    <a:pt x="11" y="7"/>
                  </a:cubicBezTo>
                  <a:cubicBezTo>
                    <a:pt x="11" y="6"/>
                    <a:pt x="12" y="5"/>
                    <a:pt x="12" y="5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1" y="1"/>
                    <a:pt x="24" y="3"/>
                    <a:pt x="25" y="5"/>
                  </a:cubicBezTo>
                  <a:cubicBezTo>
                    <a:pt x="26" y="6"/>
                    <a:pt x="26" y="6"/>
                    <a:pt x="27" y="7"/>
                  </a:cubicBezTo>
                  <a:cubicBezTo>
                    <a:pt x="27" y="8"/>
                    <a:pt x="28" y="9"/>
                    <a:pt x="28" y="9"/>
                  </a:cubicBezTo>
                  <a:cubicBezTo>
                    <a:pt x="28" y="9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1" y="5"/>
                  </a:cubicBezTo>
                  <a:cubicBezTo>
                    <a:pt x="33" y="2"/>
                    <a:pt x="36" y="1"/>
                    <a:pt x="37" y="1"/>
                  </a:cubicBezTo>
                  <a:cubicBezTo>
                    <a:pt x="39" y="1"/>
                    <a:pt x="41" y="2"/>
                    <a:pt x="44" y="5"/>
                  </a:cubicBezTo>
                  <a:cubicBezTo>
                    <a:pt x="44" y="6"/>
                    <a:pt x="45" y="6"/>
                    <a:pt x="45" y="7"/>
                  </a:cubicBezTo>
                  <a:cubicBezTo>
                    <a:pt x="45" y="8"/>
                    <a:pt x="46" y="9"/>
                    <a:pt x="46" y="9"/>
                  </a:cubicBezTo>
                  <a:cubicBezTo>
                    <a:pt x="47" y="9"/>
                    <a:pt x="47" y="8"/>
                    <a:pt x="48" y="7"/>
                  </a:cubicBezTo>
                  <a:cubicBezTo>
                    <a:pt x="48" y="6"/>
                    <a:pt x="48" y="5"/>
                    <a:pt x="49" y="5"/>
                  </a:cubicBezTo>
                  <a:cubicBezTo>
                    <a:pt x="53" y="0"/>
                    <a:pt x="59" y="0"/>
                    <a:pt x="62" y="5"/>
                  </a:cubicBezTo>
                  <a:cubicBezTo>
                    <a:pt x="63" y="6"/>
                    <a:pt x="63" y="7"/>
                    <a:pt x="63" y="8"/>
                  </a:cubicBezTo>
                  <a:cubicBezTo>
                    <a:pt x="63" y="10"/>
                    <a:pt x="62" y="12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8" y="12"/>
                    <a:pt x="57" y="11"/>
                    <a:pt x="56" y="10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1"/>
                    <a:pt x="55" y="11"/>
                  </a:cubicBezTo>
                  <a:cubicBezTo>
                    <a:pt x="53" y="15"/>
                    <a:pt x="50" y="1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D3D1CB7-F6DA-4CB2-A940-AED4B8778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flipH="1">
            <a:off x="910475" y="4541512"/>
            <a:ext cx="630000" cy="630000"/>
          </a:xfrm>
          <a:prstGeom prst="rect">
            <a:avLst/>
          </a:prstGeom>
        </p:spPr>
      </p:pic>
      <p:sp>
        <p:nvSpPr>
          <p:cNvPr id="47" name="Половина рамки 46">
            <a:extLst>
              <a:ext uri="{FF2B5EF4-FFF2-40B4-BE49-F238E27FC236}">
                <a16:creationId xmlns:a16="http://schemas.microsoft.com/office/drawing/2014/main" id="{E76E6881-A458-48EE-AC64-9C538CB421FE}"/>
              </a:ext>
            </a:extLst>
          </p:cNvPr>
          <p:cNvSpPr/>
          <p:nvPr/>
        </p:nvSpPr>
        <p:spPr>
          <a:xfrm rot="13533709">
            <a:off x="1074246" y="3157280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16">
            <a:extLst>
              <a:ext uri="{FF2B5EF4-FFF2-40B4-BE49-F238E27FC236}">
                <a16:creationId xmlns:a16="http://schemas.microsoft.com/office/drawing/2014/main" id="{B1A7F0DE-95E4-4674-997B-39DC30688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51912"/>
              </p:ext>
            </p:extLst>
          </p:nvPr>
        </p:nvGraphicFramePr>
        <p:xfrm>
          <a:off x="4133357" y="894665"/>
          <a:ext cx="7907015" cy="5948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35167">
                  <a:extLst>
                    <a:ext uri="{9D8B030D-6E8A-4147-A177-3AD203B41FA5}">
                      <a16:colId xmlns:a16="http://schemas.microsoft.com/office/drawing/2014/main" val="876556771"/>
                    </a:ext>
                  </a:extLst>
                </a:gridCol>
                <a:gridCol w="4571848">
                  <a:extLst>
                    <a:ext uri="{9D8B030D-6E8A-4147-A177-3AD203B41FA5}">
                      <a16:colId xmlns:a16="http://schemas.microsoft.com/office/drawing/2014/main" val="2001180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Этапы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Приемы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59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Изложение нового материала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Стимулировать вопросы со стороны учащихся при затруднениях в усвоении учебного материала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91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Закрепление вновь изученного материала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Подробно объяснить порядок выполнения задания. Предложить выполнить задание разными способами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41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В процессе контроля за подготовленностью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Тщательно анализировать и систематизировать ошибки обучающихся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152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В ходе самостоятельной работы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Инструктировать о порядке выполнения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52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При организации самостоятельной работы вне класса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Согласовать объем домашних заданий с другими учителями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035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Информирование о домашнем задании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Объем и сложность домашнего задания необходимо дифференцировать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67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Проверка выполнения домашнего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Чаще поощрять ответы, воздерживаться от отрицательных оценочных суждений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726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993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DEAD91-2C0C-41FA-BA67-E15AD26F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628" y="982872"/>
            <a:ext cx="2160000" cy="21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6442B0-05B2-43FA-A6C0-305F86767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628" y="3795837"/>
            <a:ext cx="2160000" cy="21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5ADBAF-BEB5-4470-91B0-F422EED80823}"/>
              </a:ext>
            </a:extLst>
          </p:cNvPr>
          <p:cNvSpPr txBox="1"/>
          <p:nvPr/>
        </p:nvSpPr>
        <p:spPr>
          <a:xfrm>
            <a:off x="6978448" y="2228774"/>
            <a:ext cx="845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ru-RU" sz="3200" b="1" dirty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7FD544-88B7-425D-8285-369B410F0FFF}"/>
              </a:ext>
            </a:extLst>
          </p:cNvPr>
          <p:cNvSpPr txBox="1"/>
          <p:nvPr/>
        </p:nvSpPr>
        <p:spPr>
          <a:xfrm>
            <a:off x="9588861" y="2228774"/>
            <a:ext cx="845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ru-RU" sz="3200" b="1" dirty="0">
                <a:solidFill>
                  <a:schemeClr val="bg1"/>
                </a:solidFill>
              </a:rPr>
              <a:t>4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EFC3DF-2FB5-4728-AD35-06166413B2A7}"/>
              </a:ext>
            </a:extLst>
          </p:cNvPr>
          <p:cNvSpPr txBox="1"/>
          <p:nvPr/>
        </p:nvSpPr>
        <p:spPr>
          <a:xfrm>
            <a:off x="2284294" y="1770484"/>
            <a:ext cx="185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ПРОФИЛАКТИКА</a:t>
            </a:r>
          </a:p>
          <a:p>
            <a:r>
              <a:rPr lang="ru-RU" sz="1600" b="1" dirty="0"/>
              <a:t>НЕУСПЕВАЕМОСТИ</a:t>
            </a:r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DA444247-17DC-4EA2-8792-10477B6F28F5}"/>
              </a:ext>
            </a:extLst>
          </p:cNvPr>
          <p:cNvSpPr/>
          <p:nvPr/>
        </p:nvSpPr>
        <p:spPr>
          <a:xfrm rot="13533709">
            <a:off x="1074246" y="3242443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овина рамки 18">
            <a:extLst>
              <a:ext uri="{FF2B5EF4-FFF2-40B4-BE49-F238E27FC236}">
                <a16:creationId xmlns:a16="http://schemas.microsoft.com/office/drawing/2014/main" id="{F1D0D72E-F603-4097-9550-2565A314B6C0}"/>
              </a:ext>
            </a:extLst>
          </p:cNvPr>
          <p:cNvSpPr/>
          <p:nvPr/>
        </p:nvSpPr>
        <p:spPr>
          <a:xfrm rot="2650468">
            <a:off x="1090644" y="3577318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оловина рамки 19">
            <a:extLst>
              <a:ext uri="{FF2B5EF4-FFF2-40B4-BE49-F238E27FC236}">
                <a16:creationId xmlns:a16="http://schemas.microsoft.com/office/drawing/2014/main" id="{18FCC1F8-AC54-4EAD-9DFD-B3C5E6CCF5E0}"/>
              </a:ext>
            </a:extLst>
          </p:cNvPr>
          <p:cNvSpPr/>
          <p:nvPr/>
        </p:nvSpPr>
        <p:spPr>
          <a:xfrm rot="2541208">
            <a:off x="1090793" y="3658706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10D723-1F1F-48CA-9D0D-468238653BC5}"/>
              </a:ext>
            </a:extLst>
          </p:cNvPr>
          <p:cNvSpPr txBox="1"/>
          <p:nvPr/>
        </p:nvSpPr>
        <p:spPr>
          <a:xfrm>
            <a:off x="2321979" y="4460338"/>
            <a:ext cx="1096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ПОМОЩЬ</a:t>
            </a:r>
          </a:p>
          <a:p>
            <a:pPr algn="ctr"/>
            <a:r>
              <a:rPr lang="ru-RU" sz="1600" b="1" dirty="0"/>
              <a:t> УЧЕНИКУ </a:t>
            </a:r>
          </a:p>
          <a:p>
            <a:pPr algn="ctr"/>
            <a:r>
              <a:rPr lang="ru-RU" sz="1600" b="1" dirty="0"/>
              <a:t>НА УРОКЕ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D54B073-C611-460A-9BE0-C1CFD410BAF4}"/>
              </a:ext>
            </a:extLst>
          </p:cNvPr>
          <p:cNvCxnSpPr/>
          <p:nvPr/>
        </p:nvCxnSpPr>
        <p:spPr>
          <a:xfrm>
            <a:off x="54953" y="774000"/>
            <a:ext cx="1199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250C765-C162-4D4A-BA7E-4C82EFD41E24}"/>
              </a:ext>
            </a:extLst>
          </p:cNvPr>
          <p:cNvSpPr/>
          <p:nvPr/>
        </p:nvSpPr>
        <p:spPr>
          <a:xfrm>
            <a:off x="54953" y="279000"/>
            <a:ext cx="450000" cy="3255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615373-7D26-4138-9E95-62E3A761CB20}"/>
              </a:ext>
            </a:extLst>
          </p:cNvPr>
          <p:cNvSpPr txBox="1"/>
          <p:nvPr/>
        </p:nvSpPr>
        <p:spPr>
          <a:xfrm>
            <a:off x="525906" y="185841"/>
            <a:ext cx="1021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Работа учителя по преодолению трудностей в обучении</a:t>
            </a:r>
          </a:p>
        </p:txBody>
      </p:sp>
      <p:grpSp>
        <p:nvGrpSpPr>
          <p:cNvPr id="35" name="Group 43">
            <a:extLst>
              <a:ext uri="{FF2B5EF4-FFF2-40B4-BE49-F238E27FC236}">
                <a16:creationId xmlns:a16="http://schemas.microsoft.com/office/drawing/2014/main" id="{AA18EFBE-C900-47AF-80BD-D9733F9FFEE1}"/>
              </a:ext>
            </a:extLst>
          </p:cNvPr>
          <p:cNvGrpSpPr/>
          <p:nvPr/>
        </p:nvGrpSpPr>
        <p:grpSpPr>
          <a:xfrm>
            <a:off x="944516" y="1693956"/>
            <a:ext cx="574223" cy="693786"/>
            <a:chOff x="11255376" y="0"/>
            <a:chExt cx="666750" cy="868363"/>
          </a:xfrm>
          <a:solidFill>
            <a:schemeClr val="bg1"/>
          </a:solidFill>
        </p:grpSpPr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5C5ADC3-4DCB-4802-8774-369518F9E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55376" y="0"/>
              <a:ext cx="666750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2" y="180"/>
                    <a:pt x="16" y="143"/>
                    <a:pt x="16" y="98"/>
                  </a:cubicBezTo>
                  <a:cubicBezTo>
                    <a:pt x="16" y="53"/>
                    <a:pt x="52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4F449F67-7997-44DE-A4AA-DFE3FF821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601" y="115888"/>
              <a:ext cx="39688" cy="26988"/>
            </a:xfrm>
            <a:custGeom>
              <a:avLst/>
              <a:gdLst>
                <a:gd name="T0" fmla="*/ 4 w 12"/>
                <a:gd name="T1" fmla="*/ 8 h 8"/>
                <a:gd name="T2" fmla="*/ 0 w 12"/>
                <a:gd name="T3" fmla="*/ 4 h 8"/>
                <a:gd name="T4" fmla="*/ 3 w 12"/>
                <a:gd name="T5" fmla="*/ 0 h 8"/>
                <a:gd name="T6" fmla="*/ 8 w 12"/>
                <a:gd name="T7" fmla="*/ 0 h 8"/>
                <a:gd name="T8" fmla="*/ 12 w 12"/>
                <a:gd name="T9" fmla="*/ 4 h 8"/>
                <a:gd name="T10" fmla="*/ 8 w 12"/>
                <a:gd name="T11" fmla="*/ 8 h 8"/>
                <a:gd name="T12" fmla="*/ 4 w 12"/>
                <a:gd name="T13" fmla="*/ 8 h 8"/>
                <a:gd name="T14" fmla="*/ 4 w 1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4085C556-7DBF-4260-BC5E-FFF940BAF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88" y="128588"/>
              <a:ext cx="131763" cy="187325"/>
            </a:xfrm>
            <a:custGeom>
              <a:avLst/>
              <a:gdLst>
                <a:gd name="T0" fmla="*/ 4 w 39"/>
                <a:gd name="T1" fmla="*/ 55 h 55"/>
                <a:gd name="T2" fmla="*/ 0 w 39"/>
                <a:gd name="T3" fmla="*/ 51 h 55"/>
                <a:gd name="T4" fmla="*/ 33 w 39"/>
                <a:gd name="T5" fmla="*/ 1 h 55"/>
                <a:gd name="T6" fmla="*/ 38 w 39"/>
                <a:gd name="T7" fmla="*/ 3 h 55"/>
                <a:gd name="T8" fmla="*/ 36 w 39"/>
                <a:gd name="T9" fmla="*/ 8 h 55"/>
                <a:gd name="T10" fmla="*/ 8 w 39"/>
                <a:gd name="T11" fmla="*/ 51 h 55"/>
                <a:gd name="T12" fmla="*/ 4 w 3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5">
                  <a:moveTo>
                    <a:pt x="4" y="55"/>
                  </a:moveTo>
                  <a:cubicBezTo>
                    <a:pt x="2" y="55"/>
                    <a:pt x="0" y="54"/>
                    <a:pt x="0" y="51"/>
                  </a:cubicBezTo>
                  <a:cubicBezTo>
                    <a:pt x="0" y="30"/>
                    <a:pt x="13" y="10"/>
                    <a:pt x="33" y="1"/>
                  </a:cubicBezTo>
                  <a:cubicBezTo>
                    <a:pt x="35" y="0"/>
                    <a:pt x="37" y="1"/>
                    <a:pt x="38" y="3"/>
                  </a:cubicBezTo>
                  <a:cubicBezTo>
                    <a:pt x="39" y="5"/>
                    <a:pt x="38" y="7"/>
                    <a:pt x="36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4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59F43B2-65BD-4949-A8FE-1BC095C97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8413" y="592138"/>
              <a:ext cx="306388" cy="263525"/>
            </a:xfrm>
            <a:custGeom>
              <a:avLst/>
              <a:gdLst>
                <a:gd name="T0" fmla="*/ 69 w 90"/>
                <a:gd name="T1" fmla="*/ 77 h 77"/>
                <a:gd name="T2" fmla="*/ 21 w 90"/>
                <a:gd name="T3" fmla="*/ 77 h 77"/>
                <a:gd name="T4" fmla="*/ 13 w 90"/>
                <a:gd name="T5" fmla="*/ 71 h 77"/>
                <a:gd name="T6" fmla="*/ 1 w 90"/>
                <a:gd name="T7" fmla="*/ 12 h 77"/>
                <a:gd name="T8" fmla="*/ 7 w 90"/>
                <a:gd name="T9" fmla="*/ 2 h 77"/>
                <a:gd name="T10" fmla="*/ 17 w 90"/>
                <a:gd name="T11" fmla="*/ 9 h 77"/>
                <a:gd name="T12" fmla="*/ 27 w 90"/>
                <a:gd name="T13" fmla="*/ 61 h 77"/>
                <a:gd name="T14" fmla="*/ 63 w 90"/>
                <a:gd name="T15" fmla="*/ 61 h 77"/>
                <a:gd name="T16" fmla="*/ 73 w 90"/>
                <a:gd name="T17" fmla="*/ 7 h 77"/>
                <a:gd name="T18" fmla="*/ 82 w 90"/>
                <a:gd name="T19" fmla="*/ 1 h 77"/>
                <a:gd name="T20" fmla="*/ 89 w 90"/>
                <a:gd name="T21" fmla="*/ 10 h 77"/>
                <a:gd name="T22" fmla="*/ 77 w 90"/>
                <a:gd name="T23" fmla="*/ 71 h 77"/>
                <a:gd name="T24" fmla="*/ 69 w 9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77">
                  <a:moveTo>
                    <a:pt x="69" y="77"/>
                  </a:moveTo>
                  <a:cubicBezTo>
                    <a:pt x="21" y="77"/>
                    <a:pt x="21" y="77"/>
                    <a:pt x="21" y="77"/>
                  </a:cubicBezTo>
                  <a:cubicBezTo>
                    <a:pt x="17" y="77"/>
                    <a:pt x="13" y="74"/>
                    <a:pt x="13" y="7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3" y="3"/>
                    <a:pt x="7" y="2"/>
                  </a:cubicBezTo>
                  <a:cubicBezTo>
                    <a:pt x="12" y="2"/>
                    <a:pt x="16" y="4"/>
                    <a:pt x="17" y="9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3"/>
                    <a:pt x="78" y="0"/>
                    <a:pt x="82" y="1"/>
                  </a:cubicBezTo>
                  <a:cubicBezTo>
                    <a:pt x="87" y="2"/>
                    <a:pt x="90" y="6"/>
                    <a:pt x="89" y="10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4"/>
                    <a:pt x="73" y="77"/>
                    <a:pt x="69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D3E371DD-DD06-4329-83DA-5F5190D2E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6" y="814388"/>
              <a:ext cx="80963" cy="53975"/>
            </a:xfrm>
            <a:custGeom>
              <a:avLst/>
              <a:gdLst>
                <a:gd name="T0" fmla="*/ 16 w 24"/>
                <a:gd name="T1" fmla="*/ 16 h 16"/>
                <a:gd name="T2" fmla="*/ 8 w 24"/>
                <a:gd name="T3" fmla="*/ 16 h 16"/>
                <a:gd name="T4" fmla="*/ 0 w 24"/>
                <a:gd name="T5" fmla="*/ 8 h 16"/>
                <a:gd name="T6" fmla="*/ 8 w 24"/>
                <a:gd name="T7" fmla="*/ 0 h 16"/>
                <a:gd name="T8" fmla="*/ 16 w 24"/>
                <a:gd name="T9" fmla="*/ 0 h 16"/>
                <a:gd name="T10" fmla="*/ 24 w 24"/>
                <a:gd name="T11" fmla="*/ 8 h 16"/>
                <a:gd name="T12" fmla="*/ 16 w 2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4"/>
                    <a:pt x="24" y="8"/>
                  </a:cubicBezTo>
                  <a:cubicBezTo>
                    <a:pt x="24" y="12"/>
                    <a:pt x="20" y="16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CFDDE50E-D40C-4A93-AF9F-F97B4CF9A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87388"/>
              <a:ext cx="125413" cy="41275"/>
            </a:xfrm>
            <a:custGeom>
              <a:avLst/>
              <a:gdLst>
                <a:gd name="T0" fmla="*/ 33 w 37"/>
                <a:gd name="T1" fmla="*/ 12 h 12"/>
                <a:gd name="T2" fmla="*/ 33 w 37"/>
                <a:gd name="T3" fmla="*/ 12 h 12"/>
                <a:gd name="T4" fmla="*/ 3 w 37"/>
                <a:gd name="T5" fmla="*/ 9 h 12"/>
                <a:gd name="T6" fmla="*/ 0 w 37"/>
                <a:gd name="T7" fmla="*/ 4 h 12"/>
                <a:gd name="T8" fmla="*/ 4 w 37"/>
                <a:gd name="T9" fmla="*/ 1 h 12"/>
                <a:gd name="T10" fmla="*/ 34 w 37"/>
                <a:gd name="T11" fmla="*/ 4 h 12"/>
                <a:gd name="T12" fmla="*/ 37 w 37"/>
                <a:gd name="T13" fmla="*/ 9 h 12"/>
                <a:gd name="T14" fmla="*/ 33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7" y="7"/>
                    <a:pt x="37" y="9"/>
                  </a:cubicBezTo>
                  <a:cubicBezTo>
                    <a:pt x="37" y="11"/>
                    <a:pt x="35" y="12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2D0A4208-3E11-4245-8F5B-1EC1D8A4D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0488" y="746125"/>
              <a:ext cx="112713" cy="36513"/>
            </a:xfrm>
            <a:custGeom>
              <a:avLst/>
              <a:gdLst>
                <a:gd name="T0" fmla="*/ 29 w 33"/>
                <a:gd name="T1" fmla="*/ 11 h 11"/>
                <a:gd name="T2" fmla="*/ 29 w 33"/>
                <a:gd name="T3" fmla="*/ 11 h 11"/>
                <a:gd name="T4" fmla="*/ 4 w 33"/>
                <a:gd name="T5" fmla="*/ 8 h 11"/>
                <a:gd name="T6" fmla="*/ 1 w 33"/>
                <a:gd name="T7" fmla="*/ 3 h 11"/>
                <a:gd name="T8" fmla="*/ 5 w 33"/>
                <a:gd name="T9" fmla="*/ 0 h 11"/>
                <a:gd name="T10" fmla="*/ 30 w 33"/>
                <a:gd name="T11" fmla="*/ 3 h 11"/>
                <a:gd name="T12" fmla="*/ 33 w 33"/>
                <a:gd name="T13" fmla="*/ 7 h 11"/>
                <a:gd name="T14" fmla="*/ 29 w 3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">
                  <a:moveTo>
                    <a:pt x="29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3"/>
                    <a:pt x="33" y="5"/>
                    <a:pt x="33" y="7"/>
                  </a:cubicBezTo>
                  <a:cubicBezTo>
                    <a:pt x="33" y="9"/>
                    <a:pt x="31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2CFE61E-9BFC-4C02-BFEC-151AE1DD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6038" y="381000"/>
              <a:ext cx="74613" cy="246063"/>
            </a:xfrm>
            <a:custGeom>
              <a:avLst/>
              <a:gdLst>
                <a:gd name="T0" fmla="*/ 17 w 22"/>
                <a:gd name="T1" fmla="*/ 72 h 72"/>
                <a:gd name="T2" fmla="*/ 13 w 22"/>
                <a:gd name="T3" fmla="*/ 68 h 72"/>
                <a:gd name="T4" fmla="*/ 0 w 22"/>
                <a:gd name="T5" fmla="*/ 5 h 72"/>
                <a:gd name="T6" fmla="*/ 3 w 22"/>
                <a:gd name="T7" fmla="*/ 1 h 72"/>
                <a:gd name="T8" fmla="*/ 8 w 22"/>
                <a:gd name="T9" fmla="*/ 4 h 72"/>
                <a:gd name="T10" fmla="*/ 21 w 22"/>
                <a:gd name="T11" fmla="*/ 67 h 72"/>
                <a:gd name="T12" fmla="*/ 18 w 22"/>
                <a:gd name="T13" fmla="*/ 72 h 72"/>
                <a:gd name="T14" fmla="*/ 17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7" y="72"/>
                  </a:moveTo>
                  <a:cubicBezTo>
                    <a:pt x="15" y="72"/>
                    <a:pt x="14" y="70"/>
                    <a:pt x="13" y="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8" y="2"/>
                    <a:pt x="8" y="4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2" y="69"/>
                    <a:pt x="20" y="71"/>
                    <a:pt x="18" y="72"/>
                  </a:cubicBezTo>
                  <a:cubicBezTo>
                    <a:pt x="18" y="72"/>
                    <a:pt x="18" y="72"/>
                    <a:pt x="17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902637AA-8A8B-4D17-BC49-7719E352A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6851" y="381000"/>
              <a:ext cx="74613" cy="246063"/>
            </a:xfrm>
            <a:custGeom>
              <a:avLst/>
              <a:gdLst>
                <a:gd name="T0" fmla="*/ 4 w 22"/>
                <a:gd name="T1" fmla="*/ 72 h 72"/>
                <a:gd name="T2" fmla="*/ 3 w 22"/>
                <a:gd name="T3" fmla="*/ 72 h 72"/>
                <a:gd name="T4" fmla="*/ 0 w 22"/>
                <a:gd name="T5" fmla="*/ 67 h 72"/>
                <a:gd name="T6" fmla="*/ 13 w 22"/>
                <a:gd name="T7" fmla="*/ 4 h 72"/>
                <a:gd name="T8" fmla="*/ 18 w 22"/>
                <a:gd name="T9" fmla="*/ 1 h 72"/>
                <a:gd name="T10" fmla="*/ 21 w 22"/>
                <a:gd name="T11" fmla="*/ 5 h 72"/>
                <a:gd name="T12" fmla="*/ 8 w 22"/>
                <a:gd name="T13" fmla="*/ 68 h 72"/>
                <a:gd name="T14" fmla="*/ 4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4" y="72"/>
                  </a:moveTo>
                  <a:cubicBezTo>
                    <a:pt x="4" y="72"/>
                    <a:pt x="4" y="72"/>
                    <a:pt x="3" y="72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2"/>
                    <a:pt x="16" y="0"/>
                    <a:pt x="18" y="1"/>
                  </a:cubicBezTo>
                  <a:cubicBezTo>
                    <a:pt x="20" y="1"/>
                    <a:pt x="22" y="3"/>
                    <a:pt x="21" y="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7B601EC7-3ED9-42BD-9BC3-3DBB72B94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0801" y="368300"/>
              <a:ext cx="212725" cy="57150"/>
            </a:xfrm>
            <a:custGeom>
              <a:avLst/>
              <a:gdLst>
                <a:gd name="T0" fmla="*/ 46 w 63"/>
                <a:gd name="T1" fmla="*/ 17 h 17"/>
                <a:gd name="T2" fmla="*/ 38 w 63"/>
                <a:gd name="T3" fmla="*/ 11 h 17"/>
                <a:gd name="T4" fmla="*/ 38 w 63"/>
                <a:gd name="T5" fmla="*/ 10 h 17"/>
                <a:gd name="T6" fmla="*/ 37 w 63"/>
                <a:gd name="T7" fmla="*/ 10 h 17"/>
                <a:gd name="T8" fmla="*/ 37 w 63"/>
                <a:gd name="T9" fmla="*/ 10 h 17"/>
                <a:gd name="T10" fmla="*/ 36 w 63"/>
                <a:gd name="T11" fmla="*/ 11 h 17"/>
                <a:gd name="T12" fmla="*/ 36 w 63"/>
                <a:gd name="T13" fmla="*/ 11 h 17"/>
                <a:gd name="T14" fmla="*/ 36 w 63"/>
                <a:gd name="T15" fmla="*/ 11 h 17"/>
                <a:gd name="T16" fmla="*/ 28 w 63"/>
                <a:gd name="T17" fmla="*/ 17 h 17"/>
                <a:gd name="T18" fmla="*/ 20 w 63"/>
                <a:gd name="T19" fmla="*/ 11 h 17"/>
                <a:gd name="T20" fmla="*/ 19 w 63"/>
                <a:gd name="T21" fmla="*/ 10 h 17"/>
                <a:gd name="T22" fmla="*/ 19 w 63"/>
                <a:gd name="T23" fmla="*/ 10 h 17"/>
                <a:gd name="T24" fmla="*/ 18 w 63"/>
                <a:gd name="T25" fmla="*/ 10 h 17"/>
                <a:gd name="T26" fmla="*/ 18 w 63"/>
                <a:gd name="T27" fmla="*/ 11 h 17"/>
                <a:gd name="T28" fmla="*/ 10 w 63"/>
                <a:gd name="T29" fmla="*/ 17 h 17"/>
                <a:gd name="T30" fmla="*/ 1 w 63"/>
                <a:gd name="T31" fmla="*/ 10 h 17"/>
                <a:gd name="T32" fmla="*/ 0 w 63"/>
                <a:gd name="T33" fmla="*/ 8 h 17"/>
                <a:gd name="T34" fmla="*/ 4 w 63"/>
                <a:gd name="T35" fmla="*/ 4 h 17"/>
                <a:gd name="T36" fmla="*/ 8 w 63"/>
                <a:gd name="T37" fmla="*/ 7 h 17"/>
                <a:gd name="T38" fmla="*/ 10 w 63"/>
                <a:gd name="T39" fmla="*/ 9 h 17"/>
                <a:gd name="T40" fmla="*/ 11 w 63"/>
                <a:gd name="T41" fmla="*/ 7 h 17"/>
                <a:gd name="T42" fmla="*/ 12 w 63"/>
                <a:gd name="T43" fmla="*/ 5 h 17"/>
                <a:gd name="T44" fmla="*/ 19 w 63"/>
                <a:gd name="T45" fmla="*/ 1 h 17"/>
                <a:gd name="T46" fmla="*/ 25 w 63"/>
                <a:gd name="T47" fmla="*/ 5 h 17"/>
                <a:gd name="T48" fmla="*/ 27 w 63"/>
                <a:gd name="T49" fmla="*/ 7 h 17"/>
                <a:gd name="T50" fmla="*/ 28 w 63"/>
                <a:gd name="T51" fmla="*/ 9 h 17"/>
                <a:gd name="T52" fmla="*/ 29 w 63"/>
                <a:gd name="T53" fmla="*/ 8 h 17"/>
                <a:gd name="T54" fmla="*/ 29 w 63"/>
                <a:gd name="T55" fmla="*/ 8 h 17"/>
                <a:gd name="T56" fmla="*/ 29 w 63"/>
                <a:gd name="T57" fmla="*/ 8 h 17"/>
                <a:gd name="T58" fmla="*/ 29 w 63"/>
                <a:gd name="T59" fmla="*/ 7 h 17"/>
                <a:gd name="T60" fmla="*/ 31 w 63"/>
                <a:gd name="T61" fmla="*/ 5 h 17"/>
                <a:gd name="T62" fmla="*/ 37 w 63"/>
                <a:gd name="T63" fmla="*/ 1 h 17"/>
                <a:gd name="T64" fmla="*/ 44 w 63"/>
                <a:gd name="T65" fmla="*/ 5 h 17"/>
                <a:gd name="T66" fmla="*/ 45 w 63"/>
                <a:gd name="T67" fmla="*/ 7 h 17"/>
                <a:gd name="T68" fmla="*/ 46 w 63"/>
                <a:gd name="T69" fmla="*/ 9 h 17"/>
                <a:gd name="T70" fmla="*/ 48 w 63"/>
                <a:gd name="T71" fmla="*/ 7 h 17"/>
                <a:gd name="T72" fmla="*/ 49 w 63"/>
                <a:gd name="T73" fmla="*/ 5 h 17"/>
                <a:gd name="T74" fmla="*/ 62 w 63"/>
                <a:gd name="T75" fmla="*/ 5 h 17"/>
                <a:gd name="T76" fmla="*/ 63 w 63"/>
                <a:gd name="T77" fmla="*/ 8 h 17"/>
                <a:gd name="T78" fmla="*/ 60 w 63"/>
                <a:gd name="T79" fmla="*/ 12 h 17"/>
                <a:gd name="T80" fmla="*/ 59 w 63"/>
                <a:gd name="T81" fmla="*/ 12 h 17"/>
                <a:gd name="T82" fmla="*/ 56 w 63"/>
                <a:gd name="T83" fmla="*/ 10 h 17"/>
                <a:gd name="T84" fmla="*/ 55 w 63"/>
                <a:gd name="T85" fmla="*/ 10 h 17"/>
                <a:gd name="T86" fmla="*/ 55 w 63"/>
                <a:gd name="T87" fmla="*/ 10 h 17"/>
                <a:gd name="T88" fmla="*/ 55 w 63"/>
                <a:gd name="T89" fmla="*/ 11 h 17"/>
                <a:gd name="T90" fmla="*/ 46 w 63"/>
                <a:gd name="T9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17">
                  <a:moveTo>
                    <a:pt x="46" y="17"/>
                  </a:moveTo>
                  <a:cubicBezTo>
                    <a:pt x="43" y="17"/>
                    <a:pt x="40" y="15"/>
                    <a:pt x="38" y="11"/>
                  </a:cubicBezTo>
                  <a:cubicBezTo>
                    <a:pt x="38" y="11"/>
                    <a:pt x="38" y="10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3" y="17"/>
                    <a:pt x="30" y="17"/>
                    <a:pt x="28" y="17"/>
                  </a:cubicBezTo>
                  <a:cubicBezTo>
                    <a:pt x="25" y="17"/>
                    <a:pt x="22" y="15"/>
                    <a:pt x="20" y="11"/>
                  </a:cubicBezTo>
                  <a:cubicBezTo>
                    <a:pt x="20" y="11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6" y="15"/>
                    <a:pt x="13" y="17"/>
                    <a:pt x="10" y="17"/>
                  </a:cubicBezTo>
                  <a:cubicBezTo>
                    <a:pt x="6" y="17"/>
                    <a:pt x="3" y="15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6"/>
                    <a:pt x="2" y="4"/>
                    <a:pt x="4" y="4"/>
                  </a:cubicBezTo>
                  <a:cubicBezTo>
                    <a:pt x="6" y="4"/>
                    <a:pt x="8" y="5"/>
                    <a:pt x="8" y="7"/>
                  </a:cubicBezTo>
                  <a:cubicBezTo>
                    <a:pt x="9" y="8"/>
                    <a:pt x="9" y="9"/>
                    <a:pt x="10" y="9"/>
                  </a:cubicBezTo>
                  <a:cubicBezTo>
                    <a:pt x="10" y="9"/>
                    <a:pt x="10" y="8"/>
                    <a:pt x="11" y="7"/>
                  </a:cubicBezTo>
                  <a:cubicBezTo>
                    <a:pt x="11" y="6"/>
                    <a:pt x="12" y="5"/>
                    <a:pt x="12" y="5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1" y="1"/>
                    <a:pt x="24" y="3"/>
                    <a:pt x="25" y="5"/>
                  </a:cubicBezTo>
                  <a:cubicBezTo>
                    <a:pt x="26" y="6"/>
                    <a:pt x="26" y="6"/>
                    <a:pt x="27" y="7"/>
                  </a:cubicBezTo>
                  <a:cubicBezTo>
                    <a:pt x="27" y="8"/>
                    <a:pt x="28" y="9"/>
                    <a:pt x="28" y="9"/>
                  </a:cubicBezTo>
                  <a:cubicBezTo>
                    <a:pt x="28" y="9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1" y="5"/>
                  </a:cubicBezTo>
                  <a:cubicBezTo>
                    <a:pt x="33" y="2"/>
                    <a:pt x="36" y="1"/>
                    <a:pt x="37" y="1"/>
                  </a:cubicBezTo>
                  <a:cubicBezTo>
                    <a:pt x="39" y="1"/>
                    <a:pt x="41" y="2"/>
                    <a:pt x="44" y="5"/>
                  </a:cubicBezTo>
                  <a:cubicBezTo>
                    <a:pt x="44" y="6"/>
                    <a:pt x="45" y="6"/>
                    <a:pt x="45" y="7"/>
                  </a:cubicBezTo>
                  <a:cubicBezTo>
                    <a:pt x="45" y="8"/>
                    <a:pt x="46" y="9"/>
                    <a:pt x="46" y="9"/>
                  </a:cubicBezTo>
                  <a:cubicBezTo>
                    <a:pt x="47" y="9"/>
                    <a:pt x="47" y="8"/>
                    <a:pt x="48" y="7"/>
                  </a:cubicBezTo>
                  <a:cubicBezTo>
                    <a:pt x="48" y="6"/>
                    <a:pt x="48" y="5"/>
                    <a:pt x="49" y="5"/>
                  </a:cubicBezTo>
                  <a:cubicBezTo>
                    <a:pt x="53" y="0"/>
                    <a:pt x="59" y="0"/>
                    <a:pt x="62" y="5"/>
                  </a:cubicBezTo>
                  <a:cubicBezTo>
                    <a:pt x="63" y="6"/>
                    <a:pt x="63" y="7"/>
                    <a:pt x="63" y="8"/>
                  </a:cubicBezTo>
                  <a:cubicBezTo>
                    <a:pt x="63" y="10"/>
                    <a:pt x="62" y="12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8" y="12"/>
                    <a:pt x="57" y="11"/>
                    <a:pt x="56" y="10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1"/>
                    <a:pt x="55" y="11"/>
                  </a:cubicBezTo>
                  <a:cubicBezTo>
                    <a:pt x="53" y="15"/>
                    <a:pt x="50" y="1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D3D1CB7-F6DA-4CB2-A940-AED4B8778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flipH="1">
            <a:off x="910475" y="4541512"/>
            <a:ext cx="630000" cy="630000"/>
          </a:xfrm>
          <a:prstGeom prst="rect">
            <a:avLst/>
          </a:prstGeom>
        </p:spPr>
      </p:pic>
      <p:sp>
        <p:nvSpPr>
          <p:cNvPr id="47" name="Половина рамки 46">
            <a:extLst>
              <a:ext uri="{FF2B5EF4-FFF2-40B4-BE49-F238E27FC236}">
                <a16:creationId xmlns:a16="http://schemas.microsoft.com/office/drawing/2014/main" id="{E76E6881-A458-48EE-AC64-9C538CB421FE}"/>
              </a:ext>
            </a:extLst>
          </p:cNvPr>
          <p:cNvSpPr/>
          <p:nvPr/>
        </p:nvSpPr>
        <p:spPr>
          <a:xfrm rot="13533709">
            <a:off x="1074246" y="3157280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16">
            <a:extLst>
              <a:ext uri="{FF2B5EF4-FFF2-40B4-BE49-F238E27FC236}">
                <a16:creationId xmlns:a16="http://schemas.microsoft.com/office/drawing/2014/main" id="{B1A7F0DE-95E4-4674-997B-39DC30688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58251"/>
              </p:ext>
            </p:extLst>
          </p:nvPr>
        </p:nvGraphicFramePr>
        <p:xfrm>
          <a:off x="4161000" y="894665"/>
          <a:ext cx="7879372" cy="51257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223052">
                  <a:extLst>
                    <a:ext uri="{9D8B030D-6E8A-4147-A177-3AD203B41FA5}">
                      <a16:colId xmlns:a16="http://schemas.microsoft.com/office/drawing/2014/main" val="876556771"/>
                    </a:ext>
                  </a:extLst>
                </a:gridCol>
                <a:gridCol w="4656320">
                  <a:extLst>
                    <a:ext uri="{9D8B030D-6E8A-4147-A177-3AD203B41FA5}">
                      <a16:colId xmlns:a16="http://schemas.microsoft.com/office/drawing/2014/main" val="2001180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Этапы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Виды помощи в учении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59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Изложение нового материала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Привлечение слабоуспевающих обучающихся в качестве помощников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91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В процессе контроля за подготовленностью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Снижение темпа опроса. Предложение примерного плана ответа, разрешение пользоваться наглядными средствами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152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При организации самостоятельной работы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Выбор наиболее рациональной системы упражнений, использование карточек-консультаций, карточек с направляющим планом действий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921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В ходе самостоятельной работы на уроке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Разбивка заданий на дозы, этапы, выделение в сложных заданиях ряда простых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520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581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: усеченные верхние углы 36">
            <a:extLst>
              <a:ext uri="{FF2B5EF4-FFF2-40B4-BE49-F238E27FC236}">
                <a16:creationId xmlns:a16="http://schemas.microsoft.com/office/drawing/2014/main" id="{FFCDCEB4-FCD8-4D6B-916C-6E4E65DFAB46}"/>
              </a:ext>
            </a:extLst>
          </p:cNvPr>
          <p:cNvSpPr/>
          <p:nvPr/>
        </p:nvSpPr>
        <p:spPr>
          <a:xfrm>
            <a:off x="1668411" y="3425274"/>
            <a:ext cx="1456887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усеченные верхние углы 30">
            <a:extLst>
              <a:ext uri="{FF2B5EF4-FFF2-40B4-BE49-F238E27FC236}">
                <a16:creationId xmlns:a16="http://schemas.microsoft.com/office/drawing/2014/main" id="{732A2ED3-FAF8-460A-B64A-832967B9FF02}"/>
              </a:ext>
            </a:extLst>
          </p:cNvPr>
          <p:cNvSpPr/>
          <p:nvPr/>
        </p:nvSpPr>
        <p:spPr>
          <a:xfrm>
            <a:off x="4543583" y="3425274"/>
            <a:ext cx="1453991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усеченные верхние углы 24">
            <a:extLst>
              <a:ext uri="{FF2B5EF4-FFF2-40B4-BE49-F238E27FC236}">
                <a16:creationId xmlns:a16="http://schemas.microsoft.com/office/drawing/2014/main" id="{4339F10C-E578-4DF0-A9D7-17A69564C9FE}"/>
              </a:ext>
            </a:extLst>
          </p:cNvPr>
          <p:cNvSpPr/>
          <p:nvPr/>
        </p:nvSpPr>
        <p:spPr>
          <a:xfrm>
            <a:off x="7193344" y="3430898"/>
            <a:ext cx="1462499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усеченные верхние углы 18">
            <a:extLst>
              <a:ext uri="{FF2B5EF4-FFF2-40B4-BE49-F238E27FC236}">
                <a16:creationId xmlns:a16="http://schemas.microsoft.com/office/drawing/2014/main" id="{DC62D051-119D-4FF3-A001-8BC1E169F566}"/>
              </a:ext>
            </a:extLst>
          </p:cNvPr>
          <p:cNvSpPr/>
          <p:nvPr/>
        </p:nvSpPr>
        <p:spPr>
          <a:xfrm>
            <a:off x="9786000" y="3430900"/>
            <a:ext cx="1453500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CF9B589D-C263-435B-87F7-11D04F944354}"/>
              </a:ext>
            </a:extLst>
          </p:cNvPr>
          <p:cNvSpPr/>
          <p:nvPr/>
        </p:nvSpPr>
        <p:spPr>
          <a:xfrm>
            <a:off x="83749" y="3698999"/>
            <a:ext cx="12087251" cy="2610001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bg1"/>
          </a:solidFill>
          <a:ln w="107950">
            <a:noFill/>
          </a:ln>
          <a:effectLst>
            <a:outerShdw blurRad="63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9F820078-C770-4736-80B7-A62DA3D052A8}"/>
              </a:ext>
            </a:extLst>
          </p:cNvPr>
          <p:cNvSpPr/>
          <p:nvPr/>
        </p:nvSpPr>
        <p:spPr>
          <a:xfrm rot="5400000">
            <a:off x="8890934" y="4725118"/>
            <a:ext cx="3243159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9C207C1-B270-4BB1-AA7A-D05D695DAF6A}"/>
              </a:ext>
            </a:extLst>
          </p:cNvPr>
          <p:cNvSpPr/>
          <p:nvPr/>
        </p:nvSpPr>
        <p:spPr>
          <a:xfrm rot="16200000">
            <a:off x="9524601" y="4279597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IV </a:t>
            </a:r>
            <a:r>
              <a:rPr lang="ru-RU" sz="2400" b="1" dirty="0">
                <a:solidFill>
                  <a:schemeClr val="bg1"/>
                </a:solidFill>
              </a:rPr>
              <a:t>ЭТАП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C69F394-5422-4B0B-AB8B-CDA994840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168" y="3836471"/>
            <a:ext cx="404429" cy="404429"/>
          </a:xfrm>
          <a:prstGeom prst="rect">
            <a:avLst/>
          </a:prstGeom>
        </p:spPr>
      </p:pic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E759C193-AB47-498A-93A1-3D3601227465}"/>
              </a:ext>
            </a:extLst>
          </p:cNvPr>
          <p:cNvSpPr/>
          <p:nvPr/>
        </p:nvSpPr>
        <p:spPr>
          <a:xfrm rot="5400000">
            <a:off x="6298279" y="4725115"/>
            <a:ext cx="3243159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3AC3452-6DBB-43A2-B851-6D6B1F21CA63}"/>
              </a:ext>
            </a:extLst>
          </p:cNvPr>
          <p:cNvSpPr/>
          <p:nvPr/>
        </p:nvSpPr>
        <p:spPr>
          <a:xfrm rot="16200000">
            <a:off x="6931946" y="4279595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III </a:t>
            </a:r>
            <a:r>
              <a:rPr lang="ru-RU" sz="2400" b="1" dirty="0">
                <a:solidFill>
                  <a:schemeClr val="bg1"/>
                </a:solidFill>
              </a:rPr>
              <a:t>ЭТАП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BB2E1D9-FCBE-4343-95CE-E74A0EF6B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82513" y="3836469"/>
            <a:ext cx="404429" cy="404429"/>
          </a:xfrm>
          <a:prstGeom prst="rect">
            <a:avLst/>
          </a:prstGeom>
        </p:spPr>
      </p:pic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02D6ABBB-FE81-448F-872B-AFBF6A9A173A}"/>
              </a:ext>
            </a:extLst>
          </p:cNvPr>
          <p:cNvSpPr/>
          <p:nvPr/>
        </p:nvSpPr>
        <p:spPr>
          <a:xfrm rot="5400000">
            <a:off x="3645706" y="4722303"/>
            <a:ext cx="3248783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1D6F3B3-32B0-4CF3-B8C2-437A399225AB}"/>
              </a:ext>
            </a:extLst>
          </p:cNvPr>
          <p:cNvSpPr/>
          <p:nvPr/>
        </p:nvSpPr>
        <p:spPr>
          <a:xfrm>
            <a:off x="2941850" y="4529710"/>
            <a:ext cx="18232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Поощрение успеха в работе, требующей некоторых усилий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CD0A6F3-1002-4BA1-82F5-EDA94A121256}"/>
              </a:ext>
            </a:extLst>
          </p:cNvPr>
          <p:cNvSpPr/>
          <p:nvPr/>
        </p:nvSpPr>
        <p:spPr>
          <a:xfrm rot="16200000">
            <a:off x="4282185" y="4273971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II</a:t>
            </a:r>
            <a:r>
              <a:rPr lang="ru-RU" sz="2400" b="1" dirty="0">
                <a:solidFill>
                  <a:schemeClr val="bg1"/>
                </a:solidFill>
              </a:rPr>
              <a:t> ЭТАП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41DA5-C83F-429E-B544-CE548701AC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832752" y="3830845"/>
            <a:ext cx="404429" cy="404429"/>
          </a:xfrm>
          <a:prstGeom prst="rect">
            <a:avLst/>
          </a:prstGeom>
        </p:spPr>
      </p:pic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4CF1E82F-7510-4430-902E-EDD7038654FE}"/>
              </a:ext>
            </a:extLst>
          </p:cNvPr>
          <p:cNvSpPr/>
          <p:nvPr/>
        </p:nvSpPr>
        <p:spPr>
          <a:xfrm rot="5400000">
            <a:off x="770534" y="4722303"/>
            <a:ext cx="3248783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E73276E-E7FD-4DBE-A1F4-82DCC5E98C3C}"/>
              </a:ext>
            </a:extLst>
          </p:cNvPr>
          <p:cNvSpPr/>
          <p:nvPr/>
        </p:nvSpPr>
        <p:spPr>
          <a:xfrm>
            <a:off x="186582" y="4529710"/>
            <a:ext cx="18232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Поощрение успехов в учебе, не требующей усилий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0D6A548-3203-4495-9933-F27DD32B614B}"/>
              </a:ext>
            </a:extLst>
          </p:cNvPr>
          <p:cNvSpPr/>
          <p:nvPr/>
        </p:nvSpPr>
        <p:spPr>
          <a:xfrm rot="16200000">
            <a:off x="1407013" y="4273971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 </a:t>
            </a:r>
            <a:r>
              <a:rPr lang="ru-RU" sz="2400" b="1" dirty="0">
                <a:solidFill>
                  <a:schemeClr val="bg1"/>
                </a:solidFill>
              </a:rPr>
              <a:t>ЭТАП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2564561-F3F0-4FBE-8495-C7CB040499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57580" y="3830845"/>
            <a:ext cx="404429" cy="404429"/>
          </a:xfrm>
          <a:prstGeom prst="rect">
            <a:avLst/>
          </a:prstGeom>
        </p:spPr>
      </p:pic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F6127EC-D933-42E6-805F-44E2CC7127F9}"/>
              </a:ext>
            </a:extLst>
          </p:cNvPr>
          <p:cNvCxnSpPr/>
          <p:nvPr/>
        </p:nvCxnSpPr>
        <p:spPr>
          <a:xfrm>
            <a:off x="54953" y="774000"/>
            <a:ext cx="1199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D60018B-F815-4252-B0FD-1DAF2F911592}"/>
              </a:ext>
            </a:extLst>
          </p:cNvPr>
          <p:cNvSpPr/>
          <p:nvPr/>
        </p:nvSpPr>
        <p:spPr>
          <a:xfrm>
            <a:off x="54953" y="279000"/>
            <a:ext cx="450000" cy="3255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38EA83-A24C-4EC4-BF35-3B603229CF13}"/>
              </a:ext>
            </a:extLst>
          </p:cNvPr>
          <p:cNvSpPr txBox="1"/>
          <p:nvPr/>
        </p:nvSpPr>
        <p:spPr>
          <a:xfrm>
            <a:off x="525906" y="185841"/>
            <a:ext cx="1152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Система работы учителя по формированию положительного отношения к учению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F024D-C0AC-4409-ABEF-7A6FEA744EF4}"/>
              </a:ext>
            </a:extLst>
          </p:cNvPr>
          <p:cNvSpPr txBox="1"/>
          <p:nvPr/>
        </p:nvSpPr>
        <p:spPr>
          <a:xfrm>
            <a:off x="651000" y="1134000"/>
            <a:ext cx="7716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Отношение к содержанию учебного материала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3"/>
                </a:solidFill>
              </a:rPr>
              <a:t>Отношение к процессу учения (усвоения знаний)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u="sng" dirty="0">
                <a:solidFill>
                  <a:schemeClr val="accent2"/>
                </a:solidFill>
              </a:rPr>
              <a:t>Отношение к себе, своим силам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Отношение к учителю (коллективу)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5761591-A2C2-46B1-8DC8-6F53B46C2C0F}"/>
              </a:ext>
            </a:extLst>
          </p:cNvPr>
          <p:cNvSpPr/>
          <p:nvPr/>
        </p:nvSpPr>
        <p:spPr>
          <a:xfrm>
            <a:off x="5672828" y="4568893"/>
            <a:ext cx="18232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Поощрение успеха в работе, требующей значительных усилий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28B5279-A009-4DC3-B464-3275286A3900}"/>
              </a:ext>
            </a:extLst>
          </p:cNvPr>
          <p:cNvSpPr/>
          <p:nvPr/>
        </p:nvSpPr>
        <p:spPr>
          <a:xfrm>
            <a:off x="8304543" y="4568892"/>
            <a:ext cx="18232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Поощрение успеха в работе, требующей значительных усилий</a:t>
            </a:r>
          </a:p>
        </p:txBody>
      </p:sp>
    </p:spTree>
    <p:extLst>
      <p:ext uri="{BB962C8B-B14F-4D97-AF65-F5344CB8AC3E}">
        <p14:creationId xmlns:p14="http://schemas.microsoft.com/office/powerpoint/2010/main" val="2841645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0087" y="1563756"/>
            <a:ext cx="3128066" cy="201433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7144" y="1780292"/>
            <a:ext cx="782016" cy="5035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36464" y="1563756"/>
            <a:ext cx="3128066" cy="201433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73521" y="1780292"/>
            <a:ext cx="782016" cy="503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42845" y="1563756"/>
            <a:ext cx="3128066" cy="2014330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879902" y="1780292"/>
            <a:ext cx="782016" cy="503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0087" y="3962399"/>
            <a:ext cx="3128066" cy="2014330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67144" y="4178935"/>
            <a:ext cx="782016" cy="503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36464" y="3962399"/>
            <a:ext cx="3128066" cy="2014330"/>
          </a:xfrm>
          <a:prstGeom prst="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073521" y="4178935"/>
            <a:ext cx="782016" cy="5035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42845" y="3962399"/>
            <a:ext cx="3128066" cy="2014330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879902" y="4178935"/>
            <a:ext cx="782016" cy="5035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395897" y="1832027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09491" y="1832027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15872" y="1832027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00706" y="4230670"/>
            <a:ext cx="514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06285" y="4230670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015872" y="4230670"/>
            <a:ext cx="508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06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82071" y="1687047"/>
            <a:ext cx="546998" cy="483534"/>
            <a:chOff x="-1587" y="65088"/>
            <a:chExt cx="862013" cy="762000"/>
          </a:xfrm>
          <a:solidFill>
            <a:schemeClr val="accent1"/>
          </a:solidFill>
        </p:grpSpPr>
        <p:sp>
          <p:nvSpPr>
            <p:cNvPr id="40" name="Freeform 42"/>
            <p:cNvSpPr>
              <a:spLocks noEditPoints="1"/>
            </p:cNvSpPr>
            <p:nvPr/>
          </p:nvSpPr>
          <p:spPr bwMode="auto">
            <a:xfrm>
              <a:off x="255588" y="65088"/>
              <a:ext cx="604838" cy="762000"/>
            </a:xfrm>
            <a:custGeom>
              <a:avLst/>
              <a:gdLst>
                <a:gd name="T0" fmla="*/ 96 w 178"/>
                <a:gd name="T1" fmla="*/ 16 h 224"/>
                <a:gd name="T2" fmla="*/ 96 w 178"/>
                <a:gd name="T3" fmla="*/ 16 h 224"/>
                <a:gd name="T4" fmla="*/ 94 w 178"/>
                <a:gd name="T5" fmla="*/ 16 h 224"/>
                <a:gd name="T6" fmla="*/ 86 w 178"/>
                <a:gd name="T7" fmla="*/ 76 h 224"/>
                <a:gd name="T8" fmla="*/ 133 w 178"/>
                <a:gd name="T9" fmla="*/ 76 h 224"/>
                <a:gd name="T10" fmla="*/ 162 w 178"/>
                <a:gd name="T11" fmla="*/ 106 h 224"/>
                <a:gd name="T12" fmla="*/ 154 w 178"/>
                <a:gd name="T13" fmla="*/ 179 h 224"/>
                <a:gd name="T14" fmla="*/ 125 w 178"/>
                <a:gd name="T15" fmla="*/ 208 h 224"/>
                <a:gd name="T16" fmla="*/ 44 w 178"/>
                <a:gd name="T17" fmla="*/ 208 h 224"/>
                <a:gd name="T18" fmla="*/ 16 w 178"/>
                <a:gd name="T19" fmla="*/ 179 h 224"/>
                <a:gd name="T20" fmla="*/ 16 w 178"/>
                <a:gd name="T21" fmla="*/ 106 h 224"/>
                <a:gd name="T22" fmla="*/ 75 w 178"/>
                <a:gd name="T23" fmla="*/ 20 h 224"/>
                <a:gd name="T24" fmla="*/ 94 w 178"/>
                <a:gd name="T25" fmla="*/ 16 h 224"/>
                <a:gd name="T26" fmla="*/ 94 w 178"/>
                <a:gd name="T27" fmla="*/ 0 h 224"/>
                <a:gd name="T28" fmla="*/ 94 w 178"/>
                <a:gd name="T29" fmla="*/ 0 h 224"/>
                <a:gd name="T30" fmla="*/ 94 w 178"/>
                <a:gd name="T31" fmla="*/ 0 h 224"/>
                <a:gd name="T32" fmla="*/ 69 w 178"/>
                <a:gd name="T33" fmla="*/ 5 h 224"/>
                <a:gd name="T34" fmla="*/ 28 w 178"/>
                <a:gd name="T35" fmla="*/ 49 h 224"/>
                <a:gd name="T36" fmla="*/ 0 w 178"/>
                <a:gd name="T37" fmla="*/ 106 h 224"/>
                <a:gd name="T38" fmla="*/ 0 w 178"/>
                <a:gd name="T39" fmla="*/ 179 h 224"/>
                <a:gd name="T40" fmla="*/ 44 w 178"/>
                <a:gd name="T41" fmla="*/ 224 h 224"/>
                <a:gd name="T42" fmla="*/ 125 w 178"/>
                <a:gd name="T43" fmla="*/ 224 h 224"/>
                <a:gd name="T44" fmla="*/ 170 w 178"/>
                <a:gd name="T45" fmla="*/ 180 h 224"/>
                <a:gd name="T46" fmla="*/ 178 w 178"/>
                <a:gd name="T47" fmla="*/ 107 h 224"/>
                <a:gd name="T48" fmla="*/ 178 w 178"/>
                <a:gd name="T49" fmla="*/ 106 h 224"/>
                <a:gd name="T50" fmla="*/ 133 w 178"/>
                <a:gd name="T51" fmla="*/ 60 h 224"/>
                <a:gd name="T52" fmla="*/ 105 w 178"/>
                <a:gd name="T53" fmla="*/ 60 h 224"/>
                <a:gd name="T54" fmla="*/ 110 w 178"/>
                <a:gd name="T55" fmla="*/ 19 h 224"/>
                <a:gd name="T56" fmla="*/ 110 w 178"/>
                <a:gd name="T57" fmla="*/ 16 h 224"/>
                <a:gd name="T58" fmla="*/ 94 w 178"/>
                <a:gd name="T5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224">
                  <a:moveTo>
                    <a:pt x="96" y="16"/>
                  </a:moveTo>
                  <a:cubicBezTo>
                    <a:pt x="96" y="16"/>
                    <a:pt x="96" y="16"/>
                    <a:pt x="96" y="16"/>
                  </a:cubicBezTo>
                  <a:moveTo>
                    <a:pt x="94" y="16"/>
                  </a:moveTo>
                  <a:cubicBezTo>
                    <a:pt x="86" y="76"/>
                    <a:pt x="86" y="76"/>
                    <a:pt x="86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49" y="76"/>
                    <a:pt x="162" y="89"/>
                    <a:pt x="162" y="106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4" y="195"/>
                    <a:pt x="141" y="208"/>
                    <a:pt x="12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28" y="208"/>
                    <a:pt x="16" y="195"/>
                    <a:pt x="16" y="179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90"/>
                    <a:pt x="63" y="24"/>
                    <a:pt x="75" y="20"/>
                  </a:cubicBezTo>
                  <a:cubicBezTo>
                    <a:pt x="87" y="16"/>
                    <a:pt x="94" y="16"/>
                    <a:pt x="94" y="16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83" y="1"/>
                    <a:pt x="69" y="5"/>
                  </a:cubicBezTo>
                  <a:cubicBezTo>
                    <a:pt x="60" y="8"/>
                    <a:pt x="46" y="23"/>
                    <a:pt x="28" y="49"/>
                  </a:cubicBezTo>
                  <a:cubicBezTo>
                    <a:pt x="9" y="75"/>
                    <a:pt x="0" y="95"/>
                    <a:pt x="0" y="106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4"/>
                    <a:pt x="19" y="224"/>
                    <a:pt x="44" y="224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49" y="224"/>
                    <a:pt x="169" y="204"/>
                    <a:pt x="170" y="180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78" y="107"/>
                    <a:pt x="178" y="106"/>
                    <a:pt x="178" y="106"/>
                  </a:cubicBezTo>
                  <a:cubicBezTo>
                    <a:pt x="178" y="81"/>
                    <a:pt x="158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8"/>
                    <a:pt x="110" y="17"/>
                    <a:pt x="110" y="16"/>
                  </a:cubicBezTo>
                  <a:cubicBezTo>
                    <a:pt x="110" y="7"/>
                    <a:pt x="103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419101" y="582613"/>
              <a:ext cx="315913" cy="163513"/>
            </a:xfrm>
            <a:custGeom>
              <a:avLst/>
              <a:gdLst>
                <a:gd name="T0" fmla="*/ 67 w 93"/>
                <a:gd name="T1" fmla="*/ 48 h 48"/>
                <a:gd name="T2" fmla="*/ 4 w 93"/>
                <a:gd name="T3" fmla="*/ 48 h 48"/>
                <a:gd name="T4" fmla="*/ 0 w 93"/>
                <a:gd name="T5" fmla="*/ 44 h 48"/>
                <a:gd name="T6" fmla="*/ 4 w 93"/>
                <a:gd name="T7" fmla="*/ 40 h 48"/>
                <a:gd name="T8" fmla="*/ 67 w 93"/>
                <a:gd name="T9" fmla="*/ 40 h 48"/>
                <a:gd name="T10" fmla="*/ 84 w 93"/>
                <a:gd name="T11" fmla="*/ 23 h 48"/>
                <a:gd name="T12" fmla="*/ 85 w 93"/>
                <a:gd name="T13" fmla="*/ 4 h 48"/>
                <a:gd name="T14" fmla="*/ 89 w 93"/>
                <a:gd name="T15" fmla="*/ 0 h 48"/>
                <a:gd name="T16" fmla="*/ 93 w 93"/>
                <a:gd name="T17" fmla="*/ 4 h 48"/>
                <a:gd name="T18" fmla="*/ 92 w 93"/>
                <a:gd name="T19" fmla="*/ 23 h 48"/>
                <a:gd name="T20" fmla="*/ 67 w 93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67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2"/>
                    <a:pt x="2" y="40"/>
                    <a:pt x="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6" y="40"/>
                    <a:pt x="84" y="32"/>
                    <a:pt x="84" y="23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7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37"/>
                    <a:pt x="81" y="48"/>
                    <a:pt x="67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714376" y="500063"/>
              <a:ext cx="33338" cy="58738"/>
            </a:xfrm>
            <a:custGeom>
              <a:avLst/>
              <a:gdLst>
                <a:gd name="T0" fmla="*/ 5 w 10"/>
                <a:gd name="T1" fmla="*/ 17 h 17"/>
                <a:gd name="T2" fmla="*/ 4 w 10"/>
                <a:gd name="T3" fmla="*/ 17 h 17"/>
                <a:gd name="T4" fmla="*/ 1 w 10"/>
                <a:gd name="T5" fmla="*/ 12 h 17"/>
                <a:gd name="T6" fmla="*/ 2 w 10"/>
                <a:gd name="T7" fmla="*/ 4 h 17"/>
                <a:gd name="T8" fmla="*/ 6 w 10"/>
                <a:gd name="T9" fmla="*/ 0 h 17"/>
                <a:gd name="T10" fmla="*/ 10 w 10"/>
                <a:gd name="T11" fmla="*/ 4 h 17"/>
                <a:gd name="T12" fmla="*/ 9 w 10"/>
                <a:gd name="T13" fmla="*/ 13 h 17"/>
                <a:gd name="T14" fmla="*/ 5 w 10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5" y="17"/>
                  </a:moveTo>
                  <a:cubicBezTo>
                    <a:pt x="5" y="17"/>
                    <a:pt x="4" y="17"/>
                    <a:pt x="4" y="17"/>
                  </a:cubicBezTo>
                  <a:cubicBezTo>
                    <a:pt x="2" y="16"/>
                    <a:pt x="0" y="14"/>
                    <a:pt x="1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5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 noEditPoints="1"/>
            </p:cNvSpPr>
            <p:nvPr/>
          </p:nvSpPr>
          <p:spPr bwMode="auto">
            <a:xfrm>
              <a:off x="-1587" y="350838"/>
              <a:ext cx="312738" cy="449263"/>
            </a:xfrm>
            <a:custGeom>
              <a:avLst/>
              <a:gdLst>
                <a:gd name="T0" fmla="*/ 66 w 92"/>
                <a:gd name="T1" fmla="*/ 16 h 132"/>
                <a:gd name="T2" fmla="*/ 76 w 92"/>
                <a:gd name="T3" fmla="*/ 30 h 132"/>
                <a:gd name="T4" fmla="*/ 76 w 92"/>
                <a:gd name="T5" fmla="*/ 102 h 132"/>
                <a:gd name="T6" fmla="*/ 66 w 92"/>
                <a:gd name="T7" fmla="*/ 116 h 132"/>
                <a:gd name="T8" fmla="*/ 32 w 92"/>
                <a:gd name="T9" fmla="*/ 116 h 132"/>
                <a:gd name="T10" fmla="*/ 16 w 92"/>
                <a:gd name="T11" fmla="*/ 102 h 132"/>
                <a:gd name="T12" fmla="*/ 16 w 92"/>
                <a:gd name="T13" fmla="*/ 30 h 132"/>
                <a:gd name="T14" fmla="*/ 32 w 92"/>
                <a:gd name="T15" fmla="*/ 16 h 132"/>
                <a:gd name="T16" fmla="*/ 64 w 92"/>
                <a:gd name="T17" fmla="*/ 16 h 132"/>
                <a:gd name="T18" fmla="*/ 66 w 92"/>
                <a:gd name="T19" fmla="*/ 0 h 132"/>
                <a:gd name="T20" fmla="*/ 32 w 92"/>
                <a:gd name="T21" fmla="*/ 0 h 132"/>
                <a:gd name="T22" fmla="*/ 0 w 92"/>
                <a:gd name="T23" fmla="*/ 30 h 132"/>
                <a:gd name="T24" fmla="*/ 0 w 92"/>
                <a:gd name="T25" fmla="*/ 102 h 132"/>
                <a:gd name="T26" fmla="*/ 32 w 92"/>
                <a:gd name="T27" fmla="*/ 132 h 132"/>
                <a:gd name="T28" fmla="*/ 66 w 92"/>
                <a:gd name="T29" fmla="*/ 132 h 132"/>
                <a:gd name="T30" fmla="*/ 92 w 92"/>
                <a:gd name="T31" fmla="*/ 102 h 132"/>
                <a:gd name="T32" fmla="*/ 92 w 92"/>
                <a:gd name="T33" fmla="*/ 30 h 132"/>
                <a:gd name="T34" fmla="*/ 66 w 92"/>
                <a:gd name="T3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32">
                  <a:moveTo>
                    <a:pt x="66" y="16"/>
                  </a:moveTo>
                  <a:cubicBezTo>
                    <a:pt x="73" y="16"/>
                    <a:pt x="76" y="23"/>
                    <a:pt x="76" y="3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110"/>
                    <a:pt x="73" y="116"/>
                    <a:pt x="66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24" y="116"/>
                    <a:pt x="16" y="110"/>
                    <a:pt x="16" y="10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3"/>
                    <a:pt x="24" y="16"/>
                    <a:pt x="32" y="16"/>
                  </a:cubicBezTo>
                  <a:cubicBezTo>
                    <a:pt x="64" y="16"/>
                    <a:pt x="64" y="16"/>
                    <a:pt x="64" y="16"/>
                  </a:cubicBezTo>
                  <a:moveTo>
                    <a:pt x="6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9"/>
                    <a:pt x="15" y="132"/>
                    <a:pt x="32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78" y="132"/>
                    <a:pt x="92" y="124"/>
                    <a:pt x="92" y="102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8"/>
                    <a:pt x="78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106363" y="623888"/>
              <a:ext cx="109538" cy="134938"/>
            </a:xfrm>
            <a:custGeom>
              <a:avLst/>
              <a:gdLst>
                <a:gd name="T0" fmla="*/ 28 w 32"/>
                <a:gd name="T1" fmla="*/ 40 h 40"/>
                <a:gd name="T2" fmla="*/ 24 w 32"/>
                <a:gd name="T3" fmla="*/ 36 h 40"/>
                <a:gd name="T4" fmla="*/ 24 w 32"/>
                <a:gd name="T5" fmla="*/ 14 h 40"/>
                <a:gd name="T6" fmla="*/ 16 w 32"/>
                <a:gd name="T7" fmla="*/ 8 h 40"/>
                <a:gd name="T8" fmla="*/ 8 w 32"/>
                <a:gd name="T9" fmla="*/ 14 h 40"/>
                <a:gd name="T10" fmla="*/ 8 w 32"/>
                <a:gd name="T11" fmla="*/ 36 h 40"/>
                <a:gd name="T12" fmla="*/ 4 w 32"/>
                <a:gd name="T13" fmla="*/ 40 h 40"/>
                <a:gd name="T14" fmla="*/ 0 w 32"/>
                <a:gd name="T15" fmla="*/ 36 h 40"/>
                <a:gd name="T16" fmla="*/ 0 w 32"/>
                <a:gd name="T17" fmla="*/ 14 h 40"/>
                <a:gd name="T18" fmla="*/ 16 w 32"/>
                <a:gd name="T19" fmla="*/ 0 h 40"/>
                <a:gd name="T20" fmla="*/ 32 w 32"/>
                <a:gd name="T21" fmla="*/ 14 h 40"/>
                <a:gd name="T22" fmla="*/ 32 w 32"/>
                <a:gd name="T23" fmla="*/ 36 h 40"/>
                <a:gd name="T24" fmla="*/ 28 w 32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0">
                  <a:moveTo>
                    <a:pt x="28" y="40"/>
                  </a:moveTo>
                  <a:cubicBezTo>
                    <a:pt x="26" y="40"/>
                    <a:pt x="24" y="38"/>
                    <a:pt x="24" y="36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1"/>
                    <a:pt x="20" y="8"/>
                    <a:pt x="16" y="8"/>
                  </a:cubicBezTo>
                  <a:cubicBezTo>
                    <a:pt x="12" y="8"/>
                    <a:pt x="8" y="11"/>
                    <a:pt x="8" y="1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8"/>
                    <a:pt x="30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147638" y="677863"/>
              <a:ext cx="26988" cy="53975"/>
            </a:xfrm>
            <a:custGeom>
              <a:avLst/>
              <a:gdLst>
                <a:gd name="T0" fmla="*/ 4 w 8"/>
                <a:gd name="T1" fmla="*/ 16 h 16"/>
                <a:gd name="T2" fmla="*/ 0 w 8"/>
                <a:gd name="T3" fmla="*/ 12 h 16"/>
                <a:gd name="T4" fmla="*/ 0 w 8"/>
                <a:gd name="T5" fmla="*/ 4 h 16"/>
                <a:gd name="T6" fmla="*/ 4 w 8"/>
                <a:gd name="T7" fmla="*/ 0 h 16"/>
                <a:gd name="T8" fmla="*/ 8 w 8"/>
                <a:gd name="T9" fmla="*/ 4 h 16"/>
                <a:gd name="T10" fmla="*/ 8 w 8"/>
                <a:gd name="T11" fmla="*/ 12 h 16"/>
                <a:gd name="T12" fmla="*/ 4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6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318584" y="1687047"/>
            <a:ext cx="493374" cy="490648"/>
            <a:chOff x="5583238" y="17463"/>
            <a:chExt cx="862013" cy="857250"/>
          </a:xfrm>
          <a:solidFill>
            <a:schemeClr val="accent3"/>
          </a:solidFill>
        </p:grpSpPr>
        <p:sp>
          <p:nvSpPr>
            <p:cNvPr id="47" name="Freeform 32"/>
            <p:cNvSpPr>
              <a:spLocks noEditPoints="1"/>
            </p:cNvSpPr>
            <p:nvPr/>
          </p:nvSpPr>
          <p:spPr bwMode="auto">
            <a:xfrm>
              <a:off x="5583238" y="17463"/>
              <a:ext cx="862013" cy="857250"/>
            </a:xfrm>
            <a:custGeom>
              <a:avLst/>
              <a:gdLst>
                <a:gd name="T0" fmla="*/ 127 w 254"/>
                <a:gd name="T1" fmla="*/ 16 h 252"/>
                <a:gd name="T2" fmla="*/ 156 w 254"/>
                <a:gd name="T3" fmla="*/ 79 h 252"/>
                <a:gd name="T4" fmla="*/ 170 w 254"/>
                <a:gd name="T5" fmla="*/ 90 h 252"/>
                <a:gd name="T6" fmla="*/ 237 w 254"/>
                <a:gd name="T7" fmla="*/ 100 h 252"/>
                <a:gd name="T8" fmla="*/ 188 w 254"/>
                <a:gd name="T9" fmla="*/ 149 h 252"/>
                <a:gd name="T10" fmla="*/ 183 w 254"/>
                <a:gd name="T11" fmla="*/ 164 h 252"/>
                <a:gd name="T12" fmla="*/ 203 w 254"/>
                <a:gd name="T13" fmla="*/ 236 h 252"/>
                <a:gd name="T14" fmla="*/ 136 w 254"/>
                <a:gd name="T15" fmla="*/ 198 h 252"/>
                <a:gd name="T16" fmla="*/ 127 w 254"/>
                <a:gd name="T17" fmla="*/ 196 h 252"/>
                <a:gd name="T18" fmla="*/ 118 w 254"/>
                <a:gd name="T19" fmla="*/ 198 h 252"/>
                <a:gd name="T20" fmla="*/ 55 w 254"/>
                <a:gd name="T21" fmla="*/ 236 h 252"/>
                <a:gd name="T22" fmla="*/ 71 w 254"/>
                <a:gd name="T23" fmla="*/ 164 h 252"/>
                <a:gd name="T24" fmla="*/ 66 w 254"/>
                <a:gd name="T25" fmla="*/ 149 h 252"/>
                <a:gd name="T26" fmla="*/ 17 w 254"/>
                <a:gd name="T27" fmla="*/ 100 h 252"/>
                <a:gd name="T28" fmla="*/ 84 w 254"/>
                <a:gd name="T29" fmla="*/ 90 h 252"/>
                <a:gd name="T30" fmla="*/ 98 w 254"/>
                <a:gd name="T31" fmla="*/ 79 h 252"/>
                <a:gd name="T32" fmla="*/ 127 w 254"/>
                <a:gd name="T33" fmla="*/ 16 h 252"/>
                <a:gd name="T34" fmla="*/ 127 w 254"/>
                <a:gd name="T35" fmla="*/ 0 h 252"/>
                <a:gd name="T36" fmla="*/ 127 w 254"/>
                <a:gd name="T37" fmla="*/ 0 h 252"/>
                <a:gd name="T38" fmla="*/ 113 w 254"/>
                <a:gd name="T39" fmla="*/ 10 h 252"/>
                <a:gd name="T40" fmla="*/ 84 w 254"/>
                <a:gd name="T41" fmla="*/ 73 h 252"/>
                <a:gd name="T42" fmla="*/ 82 w 254"/>
                <a:gd name="T43" fmla="*/ 74 h 252"/>
                <a:gd name="T44" fmla="*/ 15 w 254"/>
                <a:gd name="T45" fmla="*/ 84 h 252"/>
                <a:gd name="T46" fmla="*/ 2 w 254"/>
                <a:gd name="T47" fmla="*/ 95 h 252"/>
                <a:gd name="T48" fmla="*/ 6 w 254"/>
                <a:gd name="T49" fmla="*/ 111 h 252"/>
                <a:gd name="T50" fmla="*/ 55 w 254"/>
                <a:gd name="T51" fmla="*/ 160 h 252"/>
                <a:gd name="T52" fmla="*/ 56 w 254"/>
                <a:gd name="T53" fmla="*/ 162 h 252"/>
                <a:gd name="T54" fmla="*/ 40 w 254"/>
                <a:gd name="T55" fmla="*/ 233 h 252"/>
                <a:gd name="T56" fmla="*/ 46 w 254"/>
                <a:gd name="T57" fmla="*/ 249 h 252"/>
                <a:gd name="T58" fmla="*/ 55 w 254"/>
                <a:gd name="T59" fmla="*/ 252 h 252"/>
                <a:gd name="T60" fmla="*/ 63 w 254"/>
                <a:gd name="T61" fmla="*/ 250 h 252"/>
                <a:gd name="T62" fmla="*/ 126 w 254"/>
                <a:gd name="T63" fmla="*/ 212 h 252"/>
                <a:gd name="T64" fmla="*/ 127 w 254"/>
                <a:gd name="T65" fmla="*/ 212 h 252"/>
                <a:gd name="T66" fmla="*/ 129 w 254"/>
                <a:gd name="T67" fmla="*/ 213 h 252"/>
                <a:gd name="T68" fmla="*/ 195 w 254"/>
                <a:gd name="T69" fmla="*/ 250 h 252"/>
                <a:gd name="T70" fmla="*/ 203 w 254"/>
                <a:gd name="T71" fmla="*/ 252 h 252"/>
                <a:gd name="T72" fmla="*/ 213 w 254"/>
                <a:gd name="T73" fmla="*/ 249 h 252"/>
                <a:gd name="T74" fmla="*/ 218 w 254"/>
                <a:gd name="T75" fmla="*/ 232 h 252"/>
                <a:gd name="T76" fmla="*/ 199 w 254"/>
                <a:gd name="T77" fmla="*/ 161 h 252"/>
                <a:gd name="T78" fmla="*/ 200 w 254"/>
                <a:gd name="T79" fmla="*/ 160 h 252"/>
                <a:gd name="T80" fmla="*/ 249 w 254"/>
                <a:gd name="T81" fmla="*/ 111 h 252"/>
                <a:gd name="T82" fmla="*/ 252 w 254"/>
                <a:gd name="T83" fmla="*/ 95 h 252"/>
                <a:gd name="T84" fmla="*/ 240 w 254"/>
                <a:gd name="T85" fmla="*/ 84 h 252"/>
                <a:gd name="T86" fmla="*/ 173 w 254"/>
                <a:gd name="T87" fmla="*/ 74 h 252"/>
                <a:gd name="T88" fmla="*/ 171 w 254"/>
                <a:gd name="T89" fmla="*/ 73 h 252"/>
                <a:gd name="T90" fmla="*/ 142 w 254"/>
                <a:gd name="T91" fmla="*/ 10 h 252"/>
                <a:gd name="T92" fmla="*/ 127 w 254"/>
                <a:gd name="T9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4" h="252">
                  <a:moveTo>
                    <a:pt x="127" y="16"/>
                  </a:moveTo>
                  <a:cubicBezTo>
                    <a:pt x="156" y="79"/>
                    <a:pt x="156" y="79"/>
                    <a:pt x="156" y="79"/>
                  </a:cubicBezTo>
                  <a:cubicBezTo>
                    <a:pt x="159" y="85"/>
                    <a:pt x="164" y="89"/>
                    <a:pt x="170" y="90"/>
                  </a:cubicBezTo>
                  <a:cubicBezTo>
                    <a:pt x="237" y="100"/>
                    <a:pt x="237" y="100"/>
                    <a:pt x="237" y="100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4" y="153"/>
                    <a:pt x="182" y="159"/>
                    <a:pt x="183" y="164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3" y="197"/>
                    <a:pt x="130" y="196"/>
                    <a:pt x="127" y="196"/>
                  </a:cubicBezTo>
                  <a:cubicBezTo>
                    <a:pt x="124" y="196"/>
                    <a:pt x="121" y="197"/>
                    <a:pt x="118" y="198"/>
                  </a:cubicBezTo>
                  <a:cubicBezTo>
                    <a:pt x="55" y="236"/>
                    <a:pt x="55" y="236"/>
                    <a:pt x="55" y="236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2" y="159"/>
                    <a:pt x="70" y="153"/>
                    <a:pt x="66" y="14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90" y="89"/>
                    <a:pt x="96" y="85"/>
                    <a:pt x="98" y="79"/>
                  </a:cubicBezTo>
                  <a:cubicBezTo>
                    <a:pt x="127" y="16"/>
                    <a:pt x="127" y="16"/>
                    <a:pt x="127" y="16"/>
                  </a:cubicBezTo>
                  <a:moveTo>
                    <a:pt x="127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1" y="0"/>
                    <a:pt x="115" y="4"/>
                    <a:pt x="113" y="10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3"/>
                    <a:pt x="83" y="74"/>
                    <a:pt x="82" y="7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9" y="85"/>
                    <a:pt x="4" y="89"/>
                    <a:pt x="2" y="95"/>
                  </a:cubicBezTo>
                  <a:cubicBezTo>
                    <a:pt x="0" y="100"/>
                    <a:pt x="2" y="107"/>
                    <a:pt x="6" y="111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1"/>
                    <a:pt x="56" y="161"/>
                    <a:pt x="56" y="162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8" y="239"/>
                    <a:pt x="41" y="246"/>
                    <a:pt x="46" y="249"/>
                  </a:cubicBezTo>
                  <a:cubicBezTo>
                    <a:pt x="49" y="251"/>
                    <a:pt x="52" y="252"/>
                    <a:pt x="55" y="252"/>
                  </a:cubicBezTo>
                  <a:cubicBezTo>
                    <a:pt x="58" y="252"/>
                    <a:pt x="61" y="252"/>
                    <a:pt x="63" y="250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12"/>
                    <a:pt x="127" y="212"/>
                    <a:pt x="127" y="212"/>
                  </a:cubicBezTo>
                  <a:cubicBezTo>
                    <a:pt x="128" y="212"/>
                    <a:pt x="128" y="212"/>
                    <a:pt x="129" y="213"/>
                  </a:cubicBezTo>
                  <a:cubicBezTo>
                    <a:pt x="195" y="250"/>
                    <a:pt x="195" y="250"/>
                    <a:pt x="195" y="250"/>
                  </a:cubicBezTo>
                  <a:cubicBezTo>
                    <a:pt x="197" y="252"/>
                    <a:pt x="200" y="252"/>
                    <a:pt x="203" y="252"/>
                  </a:cubicBezTo>
                  <a:cubicBezTo>
                    <a:pt x="206" y="252"/>
                    <a:pt x="210" y="251"/>
                    <a:pt x="213" y="249"/>
                  </a:cubicBezTo>
                  <a:cubicBezTo>
                    <a:pt x="218" y="245"/>
                    <a:pt x="220" y="238"/>
                    <a:pt x="218" y="232"/>
                  </a:cubicBezTo>
                  <a:cubicBezTo>
                    <a:pt x="199" y="161"/>
                    <a:pt x="199" y="161"/>
                    <a:pt x="199" y="161"/>
                  </a:cubicBezTo>
                  <a:cubicBezTo>
                    <a:pt x="199" y="161"/>
                    <a:pt x="199" y="161"/>
                    <a:pt x="200" y="160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53" y="107"/>
                    <a:pt x="254" y="100"/>
                    <a:pt x="252" y="95"/>
                  </a:cubicBezTo>
                  <a:cubicBezTo>
                    <a:pt x="251" y="89"/>
                    <a:pt x="246" y="85"/>
                    <a:pt x="240" y="84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2" y="74"/>
                    <a:pt x="171" y="73"/>
                    <a:pt x="171" y="73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39" y="4"/>
                    <a:pt x="133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3"/>
            <p:cNvSpPr>
              <a:spLocks noEditPoints="1"/>
            </p:cNvSpPr>
            <p:nvPr/>
          </p:nvSpPr>
          <p:spPr bwMode="auto">
            <a:xfrm>
              <a:off x="5800726" y="173038"/>
              <a:ext cx="227013" cy="228600"/>
            </a:xfrm>
            <a:custGeom>
              <a:avLst/>
              <a:gdLst>
                <a:gd name="T0" fmla="*/ 4 w 67"/>
                <a:gd name="T1" fmla="*/ 67 h 67"/>
                <a:gd name="T2" fmla="*/ 0 w 67"/>
                <a:gd name="T3" fmla="*/ 64 h 67"/>
                <a:gd name="T4" fmla="*/ 3 w 67"/>
                <a:gd name="T5" fmla="*/ 60 h 67"/>
                <a:gd name="T6" fmla="*/ 30 w 67"/>
                <a:gd name="T7" fmla="*/ 55 h 67"/>
                <a:gd name="T8" fmla="*/ 38 w 67"/>
                <a:gd name="T9" fmla="*/ 50 h 67"/>
                <a:gd name="T10" fmla="*/ 53 w 67"/>
                <a:gd name="T11" fmla="*/ 22 h 67"/>
                <a:gd name="T12" fmla="*/ 58 w 67"/>
                <a:gd name="T13" fmla="*/ 20 h 67"/>
                <a:gd name="T14" fmla="*/ 60 w 67"/>
                <a:gd name="T15" fmla="*/ 26 h 67"/>
                <a:gd name="T16" fmla="*/ 45 w 67"/>
                <a:gd name="T17" fmla="*/ 54 h 67"/>
                <a:gd name="T18" fmla="*/ 31 w 67"/>
                <a:gd name="T19" fmla="*/ 63 h 67"/>
                <a:gd name="T20" fmla="*/ 4 w 67"/>
                <a:gd name="T21" fmla="*/ 67 h 67"/>
                <a:gd name="T22" fmla="*/ 4 w 67"/>
                <a:gd name="T23" fmla="*/ 67 h 67"/>
                <a:gd name="T24" fmla="*/ 60 w 67"/>
                <a:gd name="T25" fmla="*/ 15 h 67"/>
                <a:gd name="T26" fmla="*/ 58 w 67"/>
                <a:gd name="T27" fmla="*/ 15 h 67"/>
                <a:gd name="T28" fmla="*/ 56 w 67"/>
                <a:gd name="T29" fmla="*/ 9 h 67"/>
                <a:gd name="T30" fmla="*/ 59 w 67"/>
                <a:gd name="T31" fmla="*/ 3 h 67"/>
                <a:gd name="T32" fmla="*/ 65 w 67"/>
                <a:gd name="T33" fmla="*/ 1 h 67"/>
                <a:gd name="T34" fmla="*/ 66 w 67"/>
                <a:gd name="T35" fmla="*/ 7 h 67"/>
                <a:gd name="T36" fmla="*/ 64 w 67"/>
                <a:gd name="T37" fmla="*/ 13 h 67"/>
                <a:gd name="T38" fmla="*/ 60 w 67"/>
                <a:gd name="T39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7">
                  <a:moveTo>
                    <a:pt x="4" y="67"/>
                  </a:moveTo>
                  <a:cubicBezTo>
                    <a:pt x="2" y="67"/>
                    <a:pt x="0" y="66"/>
                    <a:pt x="0" y="64"/>
                  </a:cubicBezTo>
                  <a:cubicBezTo>
                    <a:pt x="0" y="62"/>
                    <a:pt x="1" y="60"/>
                    <a:pt x="3" y="60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3" y="55"/>
                    <a:pt x="36" y="53"/>
                    <a:pt x="38" y="50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0"/>
                    <a:pt x="57" y="19"/>
                    <a:pt x="58" y="20"/>
                  </a:cubicBezTo>
                  <a:cubicBezTo>
                    <a:pt x="60" y="21"/>
                    <a:pt x="61" y="24"/>
                    <a:pt x="60" y="26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2" y="59"/>
                    <a:pt x="37" y="63"/>
                    <a:pt x="31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lose/>
                  <a:moveTo>
                    <a:pt x="60" y="15"/>
                  </a:moveTo>
                  <a:cubicBezTo>
                    <a:pt x="59" y="15"/>
                    <a:pt x="59" y="15"/>
                    <a:pt x="58" y="15"/>
                  </a:cubicBezTo>
                  <a:cubicBezTo>
                    <a:pt x="56" y="14"/>
                    <a:pt x="55" y="11"/>
                    <a:pt x="56" y="9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1"/>
                    <a:pt x="62" y="0"/>
                    <a:pt x="65" y="1"/>
                  </a:cubicBezTo>
                  <a:cubicBezTo>
                    <a:pt x="67" y="2"/>
                    <a:pt x="67" y="5"/>
                    <a:pt x="66" y="7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4"/>
                    <a:pt x="61" y="15"/>
                    <a:pt x="6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471179" y="1705920"/>
            <a:ext cx="512583" cy="483535"/>
            <a:chOff x="3719513" y="36513"/>
            <a:chExt cx="868363" cy="819150"/>
          </a:xfrm>
          <a:solidFill>
            <a:schemeClr val="accent2"/>
          </a:solidFill>
        </p:grpSpPr>
        <p:sp>
          <p:nvSpPr>
            <p:cNvPr id="50" name="Freeform 34"/>
            <p:cNvSpPr>
              <a:spLocks noEditPoints="1"/>
            </p:cNvSpPr>
            <p:nvPr/>
          </p:nvSpPr>
          <p:spPr bwMode="auto">
            <a:xfrm>
              <a:off x="3719513" y="36513"/>
              <a:ext cx="868363" cy="819150"/>
            </a:xfrm>
            <a:custGeom>
              <a:avLst/>
              <a:gdLst>
                <a:gd name="T0" fmla="*/ 173 w 256"/>
                <a:gd name="T1" fmla="*/ 16 h 240"/>
                <a:gd name="T2" fmla="*/ 240 w 256"/>
                <a:gd name="T3" fmla="*/ 79 h 240"/>
                <a:gd name="T4" fmla="*/ 232 w 256"/>
                <a:gd name="T5" fmla="*/ 110 h 240"/>
                <a:gd name="T6" fmla="*/ 128 w 256"/>
                <a:gd name="T7" fmla="*/ 224 h 240"/>
                <a:gd name="T8" fmla="*/ 24 w 256"/>
                <a:gd name="T9" fmla="*/ 110 h 240"/>
                <a:gd name="T10" fmla="*/ 16 w 256"/>
                <a:gd name="T11" fmla="*/ 79 h 240"/>
                <a:gd name="T12" fmla="*/ 83 w 256"/>
                <a:gd name="T13" fmla="*/ 16 h 240"/>
                <a:gd name="T14" fmla="*/ 128 w 256"/>
                <a:gd name="T15" fmla="*/ 50 h 240"/>
                <a:gd name="T16" fmla="*/ 173 w 256"/>
                <a:gd name="T17" fmla="*/ 16 h 240"/>
                <a:gd name="T18" fmla="*/ 173 w 256"/>
                <a:gd name="T19" fmla="*/ 0 h 240"/>
                <a:gd name="T20" fmla="*/ 128 w 256"/>
                <a:gd name="T21" fmla="*/ 20 h 240"/>
                <a:gd name="T22" fmla="*/ 83 w 256"/>
                <a:gd name="T23" fmla="*/ 0 h 240"/>
                <a:gd name="T24" fmla="*/ 0 w 256"/>
                <a:gd name="T25" fmla="*/ 79 h 240"/>
                <a:gd name="T26" fmla="*/ 11 w 256"/>
                <a:gd name="T27" fmla="*/ 119 h 240"/>
                <a:gd name="T28" fmla="*/ 117 w 256"/>
                <a:gd name="T29" fmla="*/ 236 h 240"/>
                <a:gd name="T30" fmla="*/ 128 w 256"/>
                <a:gd name="T31" fmla="*/ 240 h 240"/>
                <a:gd name="T32" fmla="*/ 139 w 256"/>
                <a:gd name="T33" fmla="*/ 236 h 240"/>
                <a:gd name="T34" fmla="*/ 245 w 256"/>
                <a:gd name="T35" fmla="*/ 119 h 240"/>
                <a:gd name="T36" fmla="*/ 256 w 256"/>
                <a:gd name="T37" fmla="*/ 79 h 240"/>
                <a:gd name="T38" fmla="*/ 173 w 256"/>
                <a:gd name="T3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6" h="240">
                  <a:moveTo>
                    <a:pt x="173" y="16"/>
                  </a:moveTo>
                  <a:cubicBezTo>
                    <a:pt x="210" y="16"/>
                    <a:pt x="240" y="45"/>
                    <a:pt x="240" y="79"/>
                  </a:cubicBezTo>
                  <a:cubicBezTo>
                    <a:pt x="240" y="89"/>
                    <a:pt x="237" y="103"/>
                    <a:pt x="232" y="110"/>
                  </a:cubicBezTo>
                  <a:cubicBezTo>
                    <a:pt x="208" y="144"/>
                    <a:pt x="128" y="224"/>
                    <a:pt x="128" y="224"/>
                  </a:cubicBezTo>
                  <a:cubicBezTo>
                    <a:pt x="128" y="224"/>
                    <a:pt x="48" y="144"/>
                    <a:pt x="24" y="110"/>
                  </a:cubicBezTo>
                  <a:cubicBezTo>
                    <a:pt x="19" y="103"/>
                    <a:pt x="16" y="89"/>
                    <a:pt x="16" y="79"/>
                  </a:cubicBezTo>
                  <a:cubicBezTo>
                    <a:pt x="16" y="45"/>
                    <a:pt x="46" y="16"/>
                    <a:pt x="83" y="16"/>
                  </a:cubicBezTo>
                  <a:cubicBezTo>
                    <a:pt x="109" y="16"/>
                    <a:pt x="117" y="30"/>
                    <a:pt x="128" y="50"/>
                  </a:cubicBezTo>
                  <a:cubicBezTo>
                    <a:pt x="139" y="30"/>
                    <a:pt x="147" y="16"/>
                    <a:pt x="173" y="16"/>
                  </a:cubicBezTo>
                  <a:moveTo>
                    <a:pt x="173" y="0"/>
                  </a:moveTo>
                  <a:cubicBezTo>
                    <a:pt x="150" y="0"/>
                    <a:pt x="137" y="9"/>
                    <a:pt x="128" y="20"/>
                  </a:cubicBezTo>
                  <a:cubicBezTo>
                    <a:pt x="118" y="9"/>
                    <a:pt x="105" y="0"/>
                    <a:pt x="83" y="0"/>
                  </a:cubicBezTo>
                  <a:cubicBezTo>
                    <a:pt x="37" y="0"/>
                    <a:pt x="0" y="36"/>
                    <a:pt x="0" y="79"/>
                  </a:cubicBezTo>
                  <a:cubicBezTo>
                    <a:pt x="0" y="91"/>
                    <a:pt x="3" y="109"/>
                    <a:pt x="11" y="119"/>
                  </a:cubicBezTo>
                  <a:cubicBezTo>
                    <a:pt x="35" y="154"/>
                    <a:pt x="113" y="232"/>
                    <a:pt x="117" y="236"/>
                  </a:cubicBezTo>
                  <a:cubicBezTo>
                    <a:pt x="120" y="239"/>
                    <a:pt x="124" y="240"/>
                    <a:pt x="128" y="240"/>
                  </a:cubicBezTo>
                  <a:cubicBezTo>
                    <a:pt x="132" y="240"/>
                    <a:pt x="136" y="239"/>
                    <a:pt x="139" y="236"/>
                  </a:cubicBezTo>
                  <a:cubicBezTo>
                    <a:pt x="143" y="232"/>
                    <a:pt x="220" y="154"/>
                    <a:pt x="245" y="119"/>
                  </a:cubicBezTo>
                  <a:cubicBezTo>
                    <a:pt x="253" y="109"/>
                    <a:pt x="256" y="91"/>
                    <a:pt x="256" y="79"/>
                  </a:cubicBezTo>
                  <a:cubicBezTo>
                    <a:pt x="256" y="36"/>
                    <a:pt x="219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5"/>
            <p:cNvSpPr>
              <a:spLocks noEditPoints="1"/>
            </p:cNvSpPr>
            <p:nvPr/>
          </p:nvSpPr>
          <p:spPr bwMode="auto">
            <a:xfrm>
              <a:off x="4271963" y="146050"/>
              <a:ext cx="193675" cy="354013"/>
            </a:xfrm>
            <a:custGeom>
              <a:avLst/>
              <a:gdLst>
                <a:gd name="T0" fmla="*/ 25 w 57"/>
                <a:gd name="T1" fmla="*/ 104 h 104"/>
                <a:gd name="T2" fmla="*/ 22 w 57"/>
                <a:gd name="T3" fmla="*/ 103 h 104"/>
                <a:gd name="T4" fmla="*/ 22 w 57"/>
                <a:gd name="T5" fmla="*/ 97 h 104"/>
                <a:gd name="T6" fmla="*/ 44 w 57"/>
                <a:gd name="T7" fmla="*/ 71 h 104"/>
                <a:gd name="T8" fmla="*/ 49 w 57"/>
                <a:gd name="T9" fmla="*/ 51 h 104"/>
                <a:gd name="T10" fmla="*/ 39 w 57"/>
                <a:gd name="T11" fmla="*/ 24 h 104"/>
                <a:gd name="T12" fmla="*/ 39 w 57"/>
                <a:gd name="T13" fmla="*/ 19 h 104"/>
                <a:gd name="T14" fmla="*/ 45 w 57"/>
                <a:gd name="T15" fmla="*/ 19 h 104"/>
                <a:gd name="T16" fmla="*/ 57 w 57"/>
                <a:gd name="T17" fmla="*/ 51 h 104"/>
                <a:gd name="T18" fmla="*/ 50 w 57"/>
                <a:gd name="T19" fmla="*/ 75 h 104"/>
                <a:gd name="T20" fmla="*/ 28 w 57"/>
                <a:gd name="T21" fmla="*/ 102 h 104"/>
                <a:gd name="T22" fmla="*/ 25 w 57"/>
                <a:gd name="T23" fmla="*/ 104 h 104"/>
                <a:gd name="T24" fmla="*/ 25 w 57"/>
                <a:gd name="T25" fmla="*/ 13 h 104"/>
                <a:gd name="T26" fmla="*/ 24 w 57"/>
                <a:gd name="T27" fmla="*/ 13 h 104"/>
                <a:gd name="T28" fmla="*/ 4 w 57"/>
                <a:gd name="T29" fmla="*/ 8 h 104"/>
                <a:gd name="T30" fmla="*/ 0 w 57"/>
                <a:gd name="T31" fmla="*/ 4 h 104"/>
                <a:gd name="T32" fmla="*/ 4 w 57"/>
                <a:gd name="T33" fmla="*/ 0 h 104"/>
                <a:gd name="T34" fmla="*/ 27 w 57"/>
                <a:gd name="T35" fmla="*/ 5 h 104"/>
                <a:gd name="T36" fmla="*/ 29 w 57"/>
                <a:gd name="T37" fmla="*/ 11 h 104"/>
                <a:gd name="T38" fmla="*/ 25 w 57"/>
                <a:gd name="T39" fmla="*/ 1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104">
                  <a:moveTo>
                    <a:pt x="25" y="104"/>
                  </a:moveTo>
                  <a:cubicBezTo>
                    <a:pt x="24" y="104"/>
                    <a:pt x="23" y="103"/>
                    <a:pt x="22" y="103"/>
                  </a:cubicBezTo>
                  <a:cubicBezTo>
                    <a:pt x="20" y="101"/>
                    <a:pt x="20" y="99"/>
                    <a:pt x="22" y="97"/>
                  </a:cubicBezTo>
                  <a:cubicBezTo>
                    <a:pt x="32" y="86"/>
                    <a:pt x="39" y="77"/>
                    <a:pt x="44" y="71"/>
                  </a:cubicBezTo>
                  <a:cubicBezTo>
                    <a:pt x="47" y="66"/>
                    <a:pt x="49" y="57"/>
                    <a:pt x="49" y="51"/>
                  </a:cubicBezTo>
                  <a:cubicBezTo>
                    <a:pt x="49" y="41"/>
                    <a:pt x="45" y="32"/>
                    <a:pt x="39" y="24"/>
                  </a:cubicBezTo>
                  <a:cubicBezTo>
                    <a:pt x="38" y="23"/>
                    <a:pt x="38" y="20"/>
                    <a:pt x="39" y="19"/>
                  </a:cubicBezTo>
                  <a:cubicBezTo>
                    <a:pt x="41" y="17"/>
                    <a:pt x="44" y="17"/>
                    <a:pt x="45" y="19"/>
                  </a:cubicBezTo>
                  <a:cubicBezTo>
                    <a:pt x="53" y="28"/>
                    <a:pt x="57" y="39"/>
                    <a:pt x="57" y="51"/>
                  </a:cubicBezTo>
                  <a:cubicBezTo>
                    <a:pt x="57" y="58"/>
                    <a:pt x="55" y="69"/>
                    <a:pt x="50" y="75"/>
                  </a:cubicBezTo>
                  <a:cubicBezTo>
                    <a:pt x="46" y="82"/>
                    <a:pt x="38" y="91"/>
                    <a:pt x="28" y="102"/>
                  </a:cubicBezTo>
                  <a:cubicBezTo>
                    <a:pt x="27" y="103"/>
                    <a:pt x="26" y="104"/>
                    <a:pt x="25" y="104"/>
                  </a:cubicBezTo>
                  <a:close/>
                  <a:moveTo>
                    <a:pt x="25" y="13"/>
                  </a:moveTo>
                  <a:cubicBezTo>
                    <a:pt x="25" y="13"/>
                    <a:pt x="24" y="13"/>
                    <a:pt x="24" y="13"/>
                  </a:cubicBezTo>
                  <a:cubicBezTo>
                    <a:pt x="17" y="10"/>
                    <a:pt x="11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20" y="2"/>
                    <a:pt x="27" y="5"/>
                  </a:cubicBezTo>
                  <a:cubicBezTo>
                    <a:pt x="29" y="6"/>
                    <a:pt x="30" y="9"/>
                    <a:pt x="29" y="11"/>
                  </a:cubicBezTo>
                  <a:cubicBezTo>
                    <a:pt x="28" y="12"/>
                    <a:pt x="27" y="13"/>
                    <a:pt x="2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2030" y="4099094"/>
            <a:ext cx="539528" cy="536587"/>
            <a:chOff x="7426326" y="0"/>
            <a:chExt cx="873125" cy="868363"/>
          </a:xfrm>
          <a:solidFill>
            <a:schemeClr val="accent4"/>
          </a:solidFill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900988" y="469900"/>
              <a:ext cx="398463" cy="398463"/>
            </a:xfrm>
            <a:custGeom>
              <a:avLst/>
              <a:gdLst>
                <a:gd name="T0" fmla="*/ 86 w 117"/>
                <a:gd name="T1" fmla="*/ 117 h 117"/>
                <a:gd name="T2" fmla="*/ 65 w 117"/>
                <a:gd name="T3" fmla="*/ 108 h 117"/>
                <a:gd name="T4" fmla="*/ 3 w 117"/>
                <a:gd name="T5" fmla="*/ 46 h 117"/>
                <a:gd name="T6" fmla="*/ 3 w 117"/>
                <a:gd name="T7" fmla="*/ 34 h 117"/>
                <a:gd name="T8" fmla="*/ 14 w 117"/>
                <a:gd name="T9" fmla="*/ 34 h 117"/>
                <a:gd name="T10" fmla="*/ 77 w 117"/>
                <a:gd name="T11" fmla="*/ 97 h 117"/>
                <a:gd name="T12" fmla="*/ 86 w 117"/>
                <a:gd name="T13" fmla="*/ 101 h 117"/>
                <a:gd name="T14" fmla="*/ 87 w 117"/>
                <a:gd name="T15" fmla="*/ 101 h 117"/>
                <a:gd name="T16" fmla="*/ 96 w 117"/>
                <a:gd name="T17" fmla="*/ 97 h 117"/>
                <a:gd name="T18" fmla="*/ 101 w 117"/>
                <a:gd name="T19" fmla="*/ 87 h 117"/>
                <a:gd name="T20" fmla="*/ 97 w 117"/>
                <a:gd name="T21" fmla="*/ 77 h 117"/>
                <a:gd name="T22" fmla="*/ 34 w 117"/>
                <a:gd name="T23" fmla="*/ 14 h 117"/>
                <a:gd name="T24" fmla="*/ 34 w 117"/>
                <a:gd name="T25" fmla="*/ 3 h 117"/>
                <a:gd name="T26" fmla="*/ 45 w 117"/>
                <a:gd name="T27" fmla="*/ 3 h 117"/>
                <a:gd name="T28" fmla="*/ 108 w 117"/>
                <a:gd name="T29" fmla="*/ 66 h 117"/>
                <a:gd name="T30" fmla="*/ 117 w 117"/>
                <a:gd name="T31" fmla="*/ 87 h 117"/>
                <a:gd name="T32" fmla="*/ 108 w 117"/>
                <a:gd name="T33" fmla="*/ 108 h 117"/>
                <a:gd name="T34" fmla="*/ 87 w 117"/>
                <a:gd name="T35" fmla="*/ 117 h 117"/>
                <a:gd name="T36" fmla="*/ 86 w 117"/>
                <a:gd name="T3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17">
                  <a:moveTo>
                    <a:pt x="86" y="117"/>
                  </a:moveTo>
                  <a:cubicBezTo>
                    <a:pt x="79" y="117"/>
                    <a:pt x="71" y="114"/>
                    <a:pt x="65" y="108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42"/>
                    <a:pt x="0" y="37"/>
                    <a:pt x="3" y="34"/>
                  </a:cubicBezTo>
                  <a:cubicBezTo>
                    <a:pt x="6" y="31"/>
                    <a:pt x="11" y="31"/>
                    <a:pt x="14" y="34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9" y="99"/>
                    <a:pt x="83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90" y="101"/>
                    <a:pt x="94" y="99"/>
                    <a:pt x="96" y="97"/>
                  </a:cubicBezTo>
                  <a:cubicBezTo>
                    <a:pt x="99" y="94"/>
                    <a:pt x="101" y="91"/>
                    <a:pt x="101" y="87"/>
                  </a:cubicBezTo>
                  <a:cubicBezTo>
                    <a:pt x="101" y="83"/>
                    <a:pt x="99" y="80"/>
                    <a:pt x="97" y="77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1" y="11"/>
                    <a:pt x="31" y="6"/>
                    <a:pt x="34" y="3"/>
                  </a:cubicBezTo>
                  <a:cubicBezTo>
                    <a:pt x="37" y="0"/>
                    <a:pt x="42" y="0"/>
                    <a:pt x="45" y="3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14" y="71"/>
                    <a:pt x="117" y="79"/>
                    <a:pt x="117" y="87"/>
                  </a:cubicBezTo>
                  <a:cubicBezTo>
                    <a:pt x="117" y="95"/>
                    <a:pt x="113" y="102"/>
                    <a:pt x="108" y="108"/>
                  </a:cubicBezTo>
                  <a:cubicBezTo>
                    <a:pt x="102" y="114"/>
                    <a:pt x="95" y="117"/>
                    <a:pt x="87" y="117"/>
                  </a:cubicBezTo>
                  <a:cubicBezTo>
                    <a:pt x="87" y="117"/>
                    <a:pt x="87" y="117"/>
                    <a:pt x="86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7"/>
            <p:cNvSpPr>
              <a:spLocks noEditPoints="1"/>
            </p:cNvSpPr>
            <p:nvPr/>
          </p:nvSpPr>
          <p:spPr bwMode="auto">
            <a:xfrm>
              <a:off x="7426326" y="0"/>
              <a:ext cx="665163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3" y="180"/>
                    <a:pt x="16" y="143"/>
                    <a:pt x="16" y="98"/>
                  </a:cubicBezTo>
                  <a:cubicBezTo>
                    <a:pt x="16" y="53"/>
                    <a:pt x="53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8"/>
            <p:cNvSpPr>
              <a:spLocks/>
            </p:cNvSpPr>
            <p:nvPr/>
          </p:nvSpPr>
          <p:spPr bwMode="auto">
            <a:xfrm>
              <a:off x="7700963" y="112713"/>
              <a:ext cx="41275" cy="30163"/>
            </a:xfrm>
            <a:custGeom>
              <a:avLst/>
              <a:gdLst>
                <a:gd name="T0" fmla="*/ 4 w 12"/>
                <a:gd name="T1" fmla="*/ 9 h 9"/>
                <a:gd name="T2" fmla="*/ 0 w 12"/>
                <a:gd name="T3" fmla="*/ 5 h 9"/>
                <a:gd name="T4" fmla="*/ 4 w 12"/>
                <a:gd name="T5" fmla="*/ 1 h 9"/>
                <a:gd name="T6" fmla="*/ 8 w 12"/>
                <a:gd name="T7" fmla="*/ 0 h 9"/>
                <a:gd name="T8" fmla="*/ 12 w 12"/>
                <a:gd name="T9" fmla="*/ 4 h 9"/>
                <a:gd name="T10" fmla="*/ 8 w 12"/>
                <a:gd name="T11" fmla="*/ 8 h 9"/>
                <a:gd name="T12" fmla="*/ 4 w 12"/>
                <a:gd name="T13" fmla="*/ 9 h 9"/>
                <a:gd name="T14" fmla="*/ 4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7"/>
                    <a:pt x="11" y="8"/>
                    <a:pt x="8" y="8"/>
                  </a:cubicBezTo>
                  <a:cubicBezTo>
                    <a:pt x="7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9"/>
            <p:cNvSpPr>
              <a:spLocks/>
            </p:cNvSpPr>
            <p:nvPr/>
          </p:nvSpPr>
          <p:spPr bwMode="auto">
            <a:xfrm>
              <a:off x="7542213" y="128588"/>
              <a:ext cx="128588" cy="187325"/>
            </a:xfrm>
            <a:custGeom>
              <a:avLst/>
              <a:gdLst>
                <a:gd name="T0" fmla="*/ 4 w 38"/>
                <a:gd name="T1" fmla="*/ 55 h 55"/>
                <a:gd name="T2" fmla="*/ 0 w 38"/>
                <a:gd name="T3" fmla="*/ 51 h 55"/>
                <a:gd name="T4" fmla="*/ 32 w 38"/>
                <a:gd name="T5" fmla="*/ 1 h 55"/>
                <a:gd name="T6" fmla="*/ 37 w 38"/>
                <a:gd name="T7" fmla="*/ 2 h 55"/>
                <a:gd name="T8" fmla="*/ 35 w 38"/>
                <a:gd name="T9" fmla="*/ 8 h 55"/>
                <a:gd name="T10" fmla="*/ 8 w 38"/>
                <a:gd name="T11" fmla="*/ 51 h 55"/>
                <a:gd name="T12" fmla="*/ 4 w 3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5">
                  <a:moveTo>
                    <a:pt x="4" y="55"/>
                  </a:moveTo>
                  <a:cubicBezTo>
                    <a:pt x="1" y="55"/>
                    <a:pt x="0" y="53"/>
                    <a:pt x="0" y="51"/>
                  </a:cubicBezTo>
                  <a:cubicBezTo>
                    <a:pt x="0" y="30"/>
                    <a:pt x="12" y="10"/>
                    <a:pt x="32" y="1"/>
                  </a:cubicBezTo>
                  <a:cubicBezTo>
                    <a:pt x="34" y="0"/>
                    <a:pt x="37" y="0"/>
                    <a:pt x="37" y="2"/>
                  </a:cubicBezTo>
                  <a:cubicBezTo>
                    <a:pt x="38" y="4"/>
                    <a:pt x="37" y="7"/>
                    <a:pt x="35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3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0"/>
            <p:cNvSpPr>
              <a:spLocks/>
            </p:cNvSpPr>
            <p:nvPr/>
          </p:nvSpPr>
          <p:spPr bwMode="auto">
            <a:xfrm>
              <a:off x="8010526" y="568325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8051801" y="609600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570088" y="4102808"/>
            <a:ext cx="423092" cy="551026"/>
            <a:chOff x="11255376" y="0"/>
            <a:chExt cx="666750" cy="868363"/>
          </a:xfrm>
          <a:solidFill>
            <a:schemeClr val="accent5"/>
          </a:solidFill>
        </p:grpSpPr>
        <p:sp>
          <p:nvSpPr>
            <p:cNvPr id="60" name="Freeform 16"/>
            <p:cNvSpPr>
              <a:spLocks noEditPoints="1"/>
            </p:cNvSpPr>
            <p:nvPr/>
          </p:nvSpPr>
          <p:spPr bwMode="auto">
            <a:xfrm>
              <a:off x="11255376" y="0"/>
              <a:ext cx="666750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2" y="180"/>
                    <a:pt x="16" y="143"/>
                    <a:pt x="16" y="98"/>
                  </a:cubicBezTo>
                  <a:cubicBezTo>
                    <a:pt x="16" y="53"/>
                    <a:pt x="52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11531601" y="115888"/>
              <a:ext cx="39688" cy="26988"/>
            </a:xfrm>
            <a:custGeom>
              <a:avLst/>
              <a:gdLst>
                <a:gd name="T0" fmla="*/ 4 w 12"/>
                <a:gd name="T1" fmla="*/ 8 h 8"/>
                <a:gd name="T2" fmla="*/ 0 w 12"/>
                <a:gd name="T3" fmla="*/ 4 h 8"/>
                <a:gd name="T4" fmla="*/ 3 w 12"/>
                <a:gd name="T5" fmla="*/ 0 h 8"/>
                <a:gd name="T6" fmla="*/ 8 w 12"/>
                <a:gd name="T7" fmla="*/ 0 h 8"/>
                <a:gd name="T8" fmla="*/ 12 w 12"/>
                <a:gd name="T9" fmla="*/ 4 h 8"/>
                <a:gd name="T10" fmla="*/ 8 w 12"/>
                <a:gd name="T11" fmla="*/ 8 h 8"/>
                <a:gd name="T12" fmla="*/ 4 w 12"/>
                <a:gd name="T13" fmla="*/ 8 h 8"/>
                <a:gd name="T14" fmla="*/ 4 w 1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8"/>
            <p:cNvSpPr>
              <a:spLocks/>
            </p:cNvSpPr>
            <p:nvPr/>
          </p:nvSpPr>
          <p:spPr bwMode="auto">
            <a:xfrm>
              <a:off x="11368088" y="128588"/>
              <a:ext cx="131763" cy="187325"/>
            </a:xfrm>
            <a:custGeom>
              <a:avLst/>
              <a:gdLst>
                <a:gd name="T0" fmla="*/ 4 w 39"/>
                <a:gd name="T1" fmla="*/ 55 h 55"/>
                <a:gd name="T2" fmla="*/ 0 w 39"/>
                <a:gd name="T3" fmla="*/ 51 h 55"/>
                <a:gd name="T4" fmla="*/ 33 w 39"/>
                <a:gd name="T5" fmla="*/ 1 h 55"/>
                <a:gd name="T6" fmla="*/ 38 w 39"/>
                <a:gd name="T7" fmla="*/ 3 h 55"/>
                <a:gd name="T8" fmla="*/ 36 w 39"/>
                <a:gd name="T9" fmla="*/ 8 h 55"/>
                <a:gd name="T10" fmla="*/ 8 w 39"/>
                <a:gd name="T11" fmla="*/ 51 h 55"/>
                <a:gd name="T12" fmla="*/ 4 w 3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5">
                  <a:moveTo>
                    <a:pt x="4" y="55"/>
                  </a:moveTo>
                  <a:cubicBezTo>
                    <a:pt x="2" y="55"/>
                    <a:pt x="0" y="54"/>
                    <a:pt x="0" y="51"/>
                  </a:cubicBezTo>
                  <a:cubicBezTo>
                    <a:pt x="0" y="30"/>
                    <a:pt x="13" y="10"/>
                    <a:pt x="33" y="1"/>
                  </a:cubicBezTo>
                  <a:cubicBezTo>
                    <a:pt x="35" y="0"/>
                    <a:pt x="37" y="1"/>
                    <a:pt x="38" y="3"/>
                  </a:cubicBezTo>
                  <a:cubicBezTo>
                    <a:pt x="39" y="5"/>
                    <a:pt x="38" y="7"/>
                    <a:pt x="36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4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11428413" y="592138"/>
              <a:ext cx="306388" cy="263525"/>
            </a:xfrm>
            <a:custGeom>
              <a:avLst/>
              <a:gdLst>
                <a:gd name="T0" fmla="*/ 69 w 90"/>
                <a:gd name="T1" fmla="*/ 77 h 77"/>
                <a:gd name="T2" fmla="*/ 21 w 90"/>
                <a:gd name="T3" fmla="*/ 77 h 77"/>
                <a:gd name="T4" fmla="*/ 13 w 90"/>
                <a:gd name="T5" fmla="*/ 71 h 77"/>
                <a:gd name="T6" fmla="*/ 1 w 90"/>
                <a:gd name="T7" fmla="*/ 12 h 77"/>
                <a:gd name="T8" fmla="*/ 7 w 90"/>
                <a:gd name="T9" fmla="*/ 2 h 77"/>
                <a:gd name="T10" fmla="*/ 17 w 90"/>
                <a:gd name="T11" fmla="*/ 9 h 77"/>
                <a:gd name="T12" fmla="*/ 27 w 90"/>
                <a:gd name="T13" fmla="*/ 61 h 77"/>
                <a:gd name="T14" fmla="*/ 63 w 90"/>
                <a:gd name="T15" fmla="*/ 61 h 77"/>
                <a:gd name="T16" fmla="*/ 73 w 90"/>
                <a:gd name="T17" fmla="*/ 7 h 77"/>
                <a:gd name="T18" fmla="*/ 82 w 90"/>
                <a:gd name="T19" fmla="*/ 1 h 77"/>
                <a:gd name="T20" fmla="*/ 89 w 90"/>
                <a:gd name="T21" fmla="*/ 10 h 77"/>
                <a:gd name="T22" fmla="*/ 77 w 90"/>
                <a:gd name="T23" fmla="*/ 71 h 77"/>
                <a:gd name="T24" fmla="*/ 69 w 9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77">
                  <a:moveTo>
                    <a:pt x="69" y="77"/>
                  </a:moveTo>
                  <a:cubicBezTo>
                    <a:pt x="21" y="77"/>
                    <a:pt x="21" y="77"/>
                    <a:pt x="21" y="77"/>
                  </a:cubicBezTo>
                  <a:cubicBezTo>
                    <a:pt x="17" y="77"/>
                    <a:pt x="13" y="74"/>
                    <a:pt x="13" y="7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3" y="3"/>
                    <a:pt x="7" y="2"/>
                  </a:cubicBezTo>
                  <a:cubicBezTo>
                    <a:pt x="12" y="2"/>
                    <a:pt x="16" y="4"/>
                    <a:pt x="17" y="9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3"/>
                    <a:pt x="78" y="0"/>
                    <a:pt x="82" y="1"/>
                  </a:cubicBezTo>
                  <a:cubicBezTo>
                    <a:pt x="87" y="2"/>
                    <a:pt x="90" y="6"/>
                    <a:pt x="89" y="10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4"/>
                    <a:pt x="73" y="77"/>
                    <a:pt x="69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11541126" y="814388"/>
              <a:ext cx="80963" cy="53975"/>
            </a:xfrm>
            <a:custGeom>
              <a:avLst/>
              <a:gdLst>
                <a:gd name="T0" fmla="*/ 16 w 24"/>
                <a:gd name="T1" fmla="*/ 16 h 16"/>
                <a:gd name="T2" fmla="*/ 8 w 24"/>
                <a:gd name="T3" fmla="*/ 16 h 16"/>
                <a:gd name="T4" fmla="*/ 0 w 24"/>
                <a:gd name="T5" fmla="*/ 8 h 16"/>
                <a:gd name="T6" fmla="*/ 8 w 24"/>
                <a:gd name="T7" fmla="*/ 0 h 16"/>
                <a:gd name="T8" fmla="*/ 16 w 24"/>
                <a:gd name="T9" fmla="*/ 0 h 16"/>
                <a:gd name="T10" fmla="*/ 24 w 24"/>
                <a:gd name="T11" fmla="*/ 8 h 16"/>
                <a:gd name="T12" fmla="*/ 16 w 2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4"/>
                    <a:pt x="24" y="8"/>
                  </a:cubicBezTo>
                  <a:cubicBezTo>
                    <a:pt x="24" y="12"/>
                    <a:pt x="20" y="16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/>
            </p:cNvSpPr>
            <p:nvPr/>
          </p:nvSpPr>
          <p:spPr bwMode="auto">
            <a:xfrm>
              <a:off x="11514138" y="687388"/>
              <a:ext cx="125413" cy="41275"/>
            </a:xfrm>
            <a:custGeom>
              <a:avLst/>
              <a:gdLst>
                <a:gd name="T0" fmla="*/ 33 w 37"/>
                <a:gd name="T1" fmla="*/ 12 h 12"/>
                <a:gd name="T2" fmla="*/ 33 w 37"/>
                <a:gd name="T3" fmla="*/ 12 h 12"/>
                <a:gd name="T4" fmla="*/ 3 w 37"/>
                <a:gd name="T5" fmla="*/ 9 h 12"/>
                <a:gd name="T6" fmla="*/ 0 w 37"/>
                <a:gd name="T7" fmla="*/ 4 h 12"/>
                <a:gd name="T8" fmla="*/ 4 w 37"/>
                <a:gd name="T9" fmla="*/ 1 h 12"/>
                <a:gd name="T10" fmla="*/ 34 w 37"/>
                <a:gd name="T11" fmla="*/ 4 h 12"/>
                <a:gd name="T12" fmla="*/ 37 w 37"/>
                <a:gd name="T13" fmla="*/ 9 h 12"/>
                <a:gd name="T14" fmla="*/ 33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7" y="7"/>
                    <a:pt x="37" y="9"/>
                  </a:cubicBezTo>
                  <a:cubicBezTo>
                    <a:pt x="37" y="11"/>
                    <a:pt x="35" y="12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/>
            </p:cNvSpPr>
            <p:nvPr/>
          </p:nvSpPr>
          <p:spPr bwMode="auto">
            <a:xfrm>
              <a:off x="11520488" y="746125"/>
              <a:ext cx="112713" cy="36513"/>
            </a:xfrm>
            <a:custGeom>
              <a:avLst/>
              <a:gdLst>
                <a:gd name="T0" fmla="*/ 29 w 33"/>
                <a:gd name="T1" fmla="*/ 11 h 11"/>
                <a:gd name="T2" fmla="*/ 29 w 33"/>
                <a:gd name="T3" fmla="*/ 11 h 11"/>
                <a:gd name="T4" fmla="*/ 4 w 33"/>
                <a:gd name="T5" fmla="*/ 8 h 11"/>
                <a:gd name="T6" fmla="*/ 1 w 33"/>
                <a:gd name="T7" fmla="*/ 3 h 11"/>
                <a:gd name="T8" fmla="*/ 5 w 33"/>
                <a:gd name="T9" fmla="*/ 0 h 11"/>
                <a:gd name="T10" fmla="*/ 30 w 33"/>
                <a:gd name="T11" fmla="*/ 3 h 11"/>
                <a:gd name="T12" fmla="*/ 33 w 33"/>
                <a:gd name="T13" fmla="*/ 7 h 11"/>
                <a:gd name="T14" fmla="*/ 29 w 3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">
                  <a:moveTo>
                    <a:pt x="29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3"/>
                    <a:pt x="33" y="5"/>
                    <a:pt x="33" y="7"/>
                  </a:cubicBezTo>
                  <a:cubicBezTo>
                    <a:pt x="33" y="9"/>
                    <a:pt x="31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11476038" y="381000"/>
              <a:ext cx="74613" cy="246063"/>
            </a:xfrm>
            <a:custGeom>
              <a:avLst/>
              <a:gdLst>
                <a:gd name="T0" fmla="*/ 17 w 22"/>
                <a:gd name="T1" fmla="*/ 72 h 72"/>
                <a:gd name="T2" fmla="*/ 13 w 22"/>
                <a:gd name="T3" fmla="*/ 68 h 72"/>
                <a:gd name="T4" fmla="*/ 0 w 22"/>
                <a:gd name="T5" fmla="*/ 5 h 72"/>
                <a:gd name="T6" fmla="*/ 3 w 22"/>
                <a:gd name="T7" fmla="*/ 1 h 72"/>
                <a:gd name="T8" fmla="*/ 8 w 22"/>
                <a:gd name="T9" fmla="*/ 4 h 72"/>
                <a:gd name="T10" fmla="*/ 21 w 22"/>
                <a:gd name="T11" fmla="*/ 67 h 72"/>
                <a:gd name="T12" fmla="*/ 18 w 22"/>
                <a:gd name="T13" fmla="*/ 72 h 72"/>
                <a:gd name="T14" fmla="*/ 17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7" y="72"/>
                  </a:moveTo>
                  <a:cubicBezTo>
                    <a:pt x="15" y="72"/>
                    <a:pt x="14" y="70"/>
                    <a:pt x="13" y="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8" y="2"/>
                    <a:pt x="8" y="4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2" y="69"/>
                    <a:pt x="20" y="71"/>
                    <a:pt x="18" y="72"/>
                  </a:cubicBezTo>
                  <a:cubicBezTo>
                    <a:pt x="18" y="72"/>
                    <a:pt x="18" y="72"/>
                    <a:pt x="17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/>
            </p:cNvSpPr>
            <p:nvPr/>
          </p:nvSpPr>
          <p:spPr bwMode="auto">
            <a:xfrm>
              <a:off x="11626851" y="381000"/>
              <a:ext cx="74613" cy="246063"/>
            </a:xfrm>
            <a:custGeom>
              <a:avLst/>
              <a:gdLst>
                <a:gd name="T0" fmla="*/ 4 w 22"/>
                <a:gd name="T1" fmla="*/ 72 h 72"/>
                <a:gd name="T2" fmla="*/ 3 w 22"/>
                <a:gd name="T3" fmla="*/ 72 h 72"/>
                <a:gd name="T4" fmla="*/ 0 w 22"/>
                <a:gd name="T5" fmla="*/ 67 h 72"/>
                <a:gd name="T6" fmla="*/ 13 w 22"/>
                <a:gd name="T7" fmla="*/ 4 h 72"/>
                <a:gd name="T8" fmla="*/ 18 w 22"/>
                <a:gd name="T9" fmla="*/ 1 h 72"/>
                <a:gd name="T10" fmla="*/ 21 w 22"/>
                <a:gd name="T11" fmla="*/ 5 h 72"/>
                <a:gd name="T12" fmla="*/ 8 w 22"/>
                <a:gd name="T13" fmla="*/ 68 h 72"/>
                <a:gd name="T14" fmla="*/ 4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4" y="72"/>
                  </a:moveTo>
                  <a:cubicBezTo>
                    <a:pt x="4" y="72"/>
                    <a:pt x="4" y="72"/>
                    <a:pt x="3" y="72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2"/>
                    <a:pt x="16" y="0"/>
                    <a:pt x="18" y="1"/>
                  </a:cubicBezTo>
                  <a:cubicBezTo>
                    <a:pt x="20" y="1"/>
                    <a:pt x="22" y="3"/>
                    <a:pt x="21" y="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11480801" y="368300"/>
              <a:ext cx="212725" cy="57150"/>
            </a:xfrm>
            <a:custGeom>
              <a:avLst/>
              <a:gdLst>
                <a:gd name="T0" fmla="*/ 46 w 63"/>
                <a:gd name="T1" fmla="*/ 17 h 17"/>
                <a:gd name="T2" fmla="*/ 38 w 63"/>
                <a:gd name="T3" fmla="*/ 11 h 17"/>
                <a:gd name="T4" fmla="*/ 38 w 63"/>
                <a:gd name="T5" fmla="*/ 10 h 17"/>
                <a:gd name="T6" fmla="*/ 37 w 63"/>
                <a:gd name="T7" fmla="*/ 10 h 17"/>
                <a:gd name="T8" fmla="*/ 37 w 63"/>
                <a:gd name="T9" fmla="*/ 10 h 17"/>
                <a:gd name="T10" fmla="*/ 36 w 63"/>
                <a:gd name="T11" fmla="*/ 11 h 17"/>
                <a:gd name="T12" fmla="*/ 36 w 63"/>
                <a:gd name="T13" fmla="*/ 11 h 17"/>
                <a:gd name="T14" fmla="*/ 36 w 63"/>
                <a:gd name="T15" fmla="*/ 11 h 17"/>
                <a:gd name="T16" fmla="*/ 28 w 63"/>
                <a:gd name="T17" fmla="*/ 17 h 17"/>
                <a:gd name="T18" fmla="*/ 20 w 63"/>
                <a:gd name="T19" fmla="*/ 11 h 17"/>
                <a:gd name="T20" fmla="*/ 19 w 63"/>
                <a:gd name="T21" fmla="*/ 10 h 17"/>
                <a:gd name="T22" fmla="*/ 19 w 63"/>
                <a:gd name="T23" fmla="*/ 10 h 17"/>
                <a:gd name="T24" fmla="*/ 18 w 63"/>
                <a:gd name="T25" fmla="*/ 10 h 17"/>
                <a:gd name="T26" fmla="*/ 18 w 63"/>
                <a:gd name="T27" fmla="*/ 11 h 17"/>
                <a:gd name="T28" fmla="*/ 10 w 63"/>
                <a:gd name="T29" fmla="*/ 17 h 17"/>
                <a:gd name="T30" fmla="*/ 1 w 63"/>
                <a:gd name="T31" fmla="*/ 10 h 17"/>
                <a:gd name="T32" fmla="*/ 0 w 63"/>
                <a:gd name="T33" fmla="*/ 8 h 17"/>
                <a:gd name="T34" fmla="*/ 4 w 63"/>
                <a:gd name="T35" fmla="*/ 4 h 17"/>
                <a:gd name="T36" fmla="*/ 8 w 63"/>
                <a:gd name="T37" fmla="*/ 7 h 17"/>
                <a:gd name="T38" fmla="*/ 10 w 63"/>
                <a:gd name="T39" fmla="*/ 9 h 17"/>
                <a:gd name="T40" fmla="*/ 11 w 63"/>
                <a:gd name="T41" fmla="*/ 7 h 17"/>
                <a:gd name="T42" fmla="*/ 12 w 63"/>
                <a:gd name="T43" fmla="*/ 5 h 17"/>
                <a:gd name="T44" fmla="*/ 19 w 63"/>
                <a:gd name="T45" fmla="*/ 1 h 17"/>
                <a:gd name="T46" fmla="*/ 25 w 63"/>
                <a:gd name="T47" fmla="*/ 5 h 17"/>
                <a:gd name="T48" fmla="*/ 27 w 63"/>
                <a:gd name="T49" fmla="*/ 7 h 17"/>
                <a:gd name="T50" fmla="*/ 28 w 63"/>
                <a:gd name="T51" fmla="*/ 9 h 17"/>
                <a:gd name="T52" fmla="*/ 29 w 63"/>
                <a:gd name="T53" fmla="*/ 8 h 17"/>
                <a:gd name="T54" fmla="*/ 29 w 63"/>
                <a:gd name="T55" fmla="*/ 8 h 17"/>
                <a:gd name="T56" fmla="*/ 29 w 63"/>
                <a:gd name="T57" fmla="*/ 8 h 17"/>
                <a:gd name="T58" fmla="*/ 29 w 63"/>
                <a:gd name="T59" fmla="*/ 7 h 17"/>
                <a:gd name="T60" fmla="*/ 31 w 63"/>
                <a:gd name="T61" fmla="*/ 5 h 17"/>
                <a:gd name="T62" fmla="*/ 37 w 63"/>
                <a:gd name="T63" fmla="*/ 1 h 17"/>
                <a:gd name="T64" fmla="*/ 44 w 63"/>
                <a:gd name="T65" fmla="*/ 5 h 17"/>
                <a:gd name="T66" fmla="*/ 45 w 63"/>
                <a:gd name="T67" fmla="*/ 7 h 17"/>
                <a:gd name="T68" fmla="*/ 46 w 63"/>
                <a:gd name="T69" fmla="*/ 9 h 17"/>
                <a:gd name="T70" fmla="*/ 48 w 63"/>
                <a:gd name="T71" fmla="*/ 7 h 17"/>
                <a:gd name="T72" fmla="*/ 49 w 63"/>
                <a:gd name="T73" fmla="*/ 5 h 17"/>
                <a:gd name="T74" fmla="*/ 62 w 63"/>
                <a:gd name="T75" fmla="*/ 5 h 17"/>
                <a:gd name="T76" fmla="*/ 63 w 63"/>
                <a:gd name="T77" fmla="*/ 8 h 17"/>
                <a:gd name="T78" fmla="*/ 60 w 63"/>
                <a:gd name="T79" fmla="*/ 12 h 17"/>
                <a:gd name="T80" fmla="*/ 59 w 63"/>
                <a:gd name="T81" fmla="*/ 12 h 17"/>
                <a:gd name="T82" fmla="*/ 56 w 63"/>
                <a:gd name="T83" fmla="*/ 10 h 17"/>
                <a:gd name="T84" fmla="*/ 55 w 63"/>
                <a:gd name="T85" fmla="*/ 10 h 17"/>
                <a:gd name="T86" fmla="*/ 55 w 63"/>
                <a:gd name="T87" fmla="*/ 10 h 17"/>
                <a:gd name="T88" fmla="*/ 55 w 63"/>
                <a:gd name="T89" fmla="*/ 11 h 17"/>
                <a:gd name="T90" fmla="*/ 46 w 63"/>
                <a:gd name="T9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17">
                  <a:moveTo>
                    <a:pt x="46" y="17"/>
                  </a:moveTo>
                  <a:cubicBezTo>
                    <a:pt x="43" y="17"/>
                    <a:pt x="40" y="15"/>
                    <a:pt x="38" y="11"/>
                  </a:cubicBezTo>
                  <a:cubicBezTo>
                    <a:pt x="38" y="11"/>
                    <a:pt x="38" y="10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3" y="17"/>
                    <a:pt x="30" y="17"/>
                    <a:pt x="28" y="17"/>
                  </a:cubicBezTo>
                  <a:cubicBezTo>
                    <a:pt x="25" y="17"/>
                    <a:pt x="22" y="15"/>
                    <a:pt x="20" y="11"/>
                  </a:cubicBezTo>
                  <a:cubicBezTo>
                    <a:pt x="20" y="11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6" y="15"/>
                    <a:pt x="13" y="17"/>
                    <a:pt x="10" y="17"/>
                  </a:cubicBezTo>
                  <a:cubicBezTo>
                    <a:pt x="6" y="17"/>
                    <a:pt x="3" y="15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6"/>
                    <a:pt x="2" y="4"/>
                    <a:pt x="4" y="4"/>
                  </a:cubicBezTo>
                  <a:cubicBezTo>
                    <a:pt x="6" y="4"/>
                    <a:pt x="8" y="5"/>
                    <a:pt x="8" y="7"/>
                  </a:cubicBezTo>
                  <a:cubicBezTo>
                    <a:pt x="9" y="8"/>
                    <a:pt x="9" y="9"/>
                    <a:pt x="10" y="9"/>
                  </a:cubicBezTo>
                  <a:cubicBezTo>
                    <a:pt x="10" y="9"/>
                    <a:pt x="10" y="8"/>
                    <a:pt x="11" y="7"/>
                  </a:cubicBezTo>
                  <a:cubicBezTo>
                    <a:pt x="11" y="6"/>
                    <a:pt x="12" y="5"/>
                    <a:pt x="12" y="5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1" y="1"/>
                    <a:pt x="24" y="3"/>
                    <a:pt x="25" y="5"/>
                  </a:cubicBezTo>
                  <a:cubicBezTo>
                    <a:pt x="26" y="6"/>
                    <a:pt x="26" y="6"/>
                    <a:pt x="27" y="7"/>
                  </a:cubicBezTo>
                  <a:cubicBezTo>
                    <a:pt x="27" y="8"/>
                    <a:pt x="28" y="9"/>
                    <a:pt x="28" y="9"/>
                  </a:cubicBezTo>
                  <a:cubicBezTo>
                    <a:pt x="28" y="9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1" y="5"/>
                  </a:cubicBezTo>
                  <a:cubicBezTo>
                    <a:pt x="33" y="2"/>
                    <a:pt x="36" y="1"/>
                    <a:pt x="37" y="1"/>
                  </a:cubicBezTo>
                  <a:cubicBezTo>
                    <a:pt x="39" y="1"/>
                    <a:pt x="41" y="2"/>
                    <a:pt x="44" y="5"/>
                  </a:cubicBezTo>
                  <a:cubicBezTo>
                    <a:pt x="44" y="6"/>
                    <a:pt x="45" y="6"/>
                    <a:pt x="45" y="7"/>
                  </a:cubicBezTo>
                  <a:cubicBezTo>
                    <a:pt x="45" y="8"/>
                    <a:pt x="46" y="9"/>
                    <a:pt x="46" y="9"/>
                  </a:cubicBezTo>
                  <a:cubicBezTo>
                    <a:pt x="47" y="9"/>
                    <a:pt x="47" y="8"/>
                    <a:pt x="48" y="7"/>
                  </a:cubicBezTo>
                  <a:cubicBezTo>
                    <a:pt x="48" y="6"/>
                    <a:pt x="48" y="5"/>
                    <a:pt x="49" y="5"/>
                  </a:cubicBezTo>
                  <a:cubicBezTo>
                    <a:pt x="53" y="0"/>
                    <a:pt x="59" y="0"/>
                    <a:pt x="62" y="5"/>
                  </a:cubicBezTo>
                  <a:cubicBezTo>
                    <a:pt x="63" y="6"/>
                    <a:pt x="63" y="7"/>
                    <a:pt x="63" y="8"/>
                  </a:cubicBezTo>
                  <a:cubicBezTo>
                    <a:pt x="63" y="10"/>
                    <a:pt x="62" y="12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8" y="12"/>
                    <a:pt x="57" y="11"/>
                    <a:pt x="56" y="10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1"/>
                    <a:pt x="55" y="11"/>
                  </a:cubicBezTo>
                  <a:cubicBezTo>
                    <a:pt x="53" y="15"/>
                    <a:pt x="50" y="1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333169" y="4065032"/>
            <a:ext cx="478496" cy="549012"/>
            <a:chOff x="11201401" y="1560513"/>
            <a:chExt cx="754063" cy="865188"/>
          </a:xfrm>
          <a:solidFill>
            <a:schemeClr val="accent6"/>
          </a:solidFill>
        </p:grpSpPr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11830051" y="1789113"/>
              <a:ext cx="125413" cy="357188"/>
            </a:xfrm>
            <a:custGeom>
              <a:avLst/>
              <a:gdLst>
                <a:gd name="T0" fmla="*/ 9 w 37"/>
                <a:gd name="T1" fmla="*/ 105 h 105"/>
                <a:gd name="T2" fmla="*/ 6 w 37"/>
                <a:gd name="T3" fmla="*/ 104 h 105"/>
                <a:gd name="T4" fmla="*/ 2 w 37"/>
                <a:gd name="T5" fmla="*/ 94 h 105"/>
                <a:gd name="T6" fmla="*/ 20 w 37"/>
                <a:gd name="T7" fmla="*/ 53 h 105"/>
                <a:gd name="T8" fmla="*/ 2 w 37"/>
                <a:gd name="T9" fmla="*/ 12 h 105"/>
                <a:gd name="T10" fmla="*/ 6 w 37"/>
                <a:gd name="T11" fmla="*/ 2 h 105"/>
                <a:gd name="T12" fmla="*/ 16 w 37"/>
                <a:gd name="T13" fmla="*/ 6 h 105"/>
                <a:gd name="T14" fmla="*/ 36 w 37"/>
                <a:gd name="T15" fmla="*/ 49 h 105"/>
                <a:gd name="T16" fmla="*/ 37 w 37"/>
                <a:gd name="T17" fmla="*/ 54 h 105"/>
                <a:gd name="T18" fmla="*/ 36 w 37"/>
                <a:gd name="T19" fmla="*/ 57 h 105"/>
                <a:gd name="T20" fmla="*/ 16 w 37"/>
                <a:gd name="T21" fmla="*/ 100 h 105"/>
                <a:gd name="T22" fmla="*/ 9 w 37"/>
                <a:gd name="T2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05">
                  <a:moveTo>
                    <a:pt x="9" y="105"/>
                  </a:moveTo>
                  <a:cubicBezTo>
                    <a:pt x="8" y="105"/>
                    <a:pt x="7" y="105"/>
                    <a:pt x="6" y="104"/>
                  </a:cubicBezTo>
                  <a:cubicBezTo>
                    <a:pt x="1" y="102"/>
                    <a:pt x="0" y="98"/>
                    <a:pt x="2" y="9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0" y="0"/>
                    <a:pt x="14" y="2"/>
                    <a:pt x="16" y="6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37" y="55"/>
                    <a:pt x="36" y="56"/>
                    <a:pt x="36" y="57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5" y="103"/>
                    <a:pt x="12" y="105"/>
                    <a:pt x="9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9"/>
            <p:cNvSpPr>
              <a:spLocks noEditPoints="1"/>
            </p:cNvSpPr>
            <p:nvPr/>
          </p:nvSpPr>
          <p:spPr bwMode="auto">
            <a:xfrm>
              <a:off x="11201401" y="1560513"/>
              <a:ext cx="434975" cy="865188"/>
            </a:xfrm>
            <a:custGeom>
              <a:avLst/>
              <a:gdLst>
                <a:gd name="T0" fmla="*/ 16 w 128"/>
                <a:gd name="T1" fmla="*/ 16 h 254"/>
                <a:gd name="T2" fmla="*/ 112 w 128"/>
                <a:gd name="T3" fmla="*/ 48 h 254"/>
                <a:gd name="T4" fmla="*/ 112 w 128"/>
                <a:gd name="T5" fmla="*/ 238 h 254"/>
                <a:gd name="T6" fmla="*/ 16 w 128"/>
                <a:gd name="T7" fmla="*/ 206 h 254"/>
                <a:gd name="T8" fmla="*/ 16 w 128"/>
                <a:gd name="T9" fmla="*/ 17 h 254"/>
                <a:gd name="T10" fmla="*/ 15 w 128"/>
                <a:gd name="T11" fmla="*/ 0 h 254"/>
                <a:gd name="T12" fmla="*/ 6 w 128"/>
                <a:gd name="T13" fmla="*/ 3 h 254"/>
                <a:gd name="T14" fmla="*/ 0 w 128"/>
                <a:gd name="T15" fmla="*/ 16 h 254"/>
                <a:gd name="T16" fmla="*/ 0 w 128"/>
                <a:gd name="T17" fmla="*/ 206 h 254"/>
                <a:gd name="T18" fmla="*/ 10 w 128"/>
                <a:gd name="T19" fmla="*/ 221 h 254"/>
                <a:gd name="T20" fmla="*/ 106 w 128"/>
                <a:gd name="T21" fmla="*/ 253 h 254"/>
                <a:gd name="T22" fmla="*/ 111 w 128"/>
                <a:gd name="T23" fmla="*/ 254 h 254"/>
                <a:gd name="T24" fmla="*/ 121 w 128"/>
                <a:gd name="T25" fmla="*/ 251 h 254"/>
                <a:gd name="T26" fmla="*/ 128 w 128"/>
                <a:gd name="T27" fmla="*/ 238 h 254"/>
                <a:gd name="T28" fmla="*/ 128 w 128"/>
                <a:gd name="T29" fmla="*/ 48 h 254"/>
                <a:gd name="T30" fmla="*/ 116 w 128"/>
                <a:gd name="T31" fmla="*/ 33 h 254"/>
                <a:gd name="T32" fmla="*/ 20 w 128"/>
                <a:gd name="T33" fmla="*/ 1 h 254"/>
                <a:gd name="T34" fmla="*/ 15 w 128"/>
                <a:gd name="T3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54">
                  <a:moveTo>
                    <a:pt x="16" y="16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2" y="238"/>
                    <a:pt x="112" y="238"/>
                    <a:pt x="112" y="238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5" y="0"/>
                  </a:moveTo>
                  <a:cubicBezTo>
                    <a:pt x="11" y="0"/>
                    <a:pt x="9" y="1"/>
                    <a:pt x="6" y="3"/>
                  </a:cubicBezTo>
                  <a:cubicBezTo>
                    <a:pt x="2" y="6"/>
                    <a:pt x="0" y="11"/>
                    <a:pt x="0" y="1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3"/>
                    <a:pt x="4" y="219"/>
                    <a:pt x="10" y="221"/>
                  </a:cubicBezTo>
                  <a:cubicBezTo>
                    <a:pt x="106" y="253"/>
                    <a:pt x="106" y="253"/>
                    <a:pt x="106" y="253"/>
                  </a:cubicBezTo>
                  <a:cubicBezTo>
                    <a:pt x="108" y="254"/>
                    <a:pt x="109" y="254"/>
                    <a:pt x="111" y="254"/>
                  </a:cubicBezTo>
                  <a:cubicBezTo>
                    <a:pt x="114" y="254"/>
                    <a:pt x="118" y="253"/>
                    <a:pt x="121" y="251"/>
                  </a:cubicBezTo>
                  <a:cubicBezTo>
                    <a:pt x="125" y="248"/>
                    <a:pt x="128" y="243"/>
                    <a:pt x="128" y="23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1"/>
                    <a:pt x="123" y="35"/>
                    <a:pt x="116" y="3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11595101" y="2163763"/>
              <a:ext cx="244475" cy="190500"/>
            </a:xfrm>
            <a:custGeom>
              <a:avLst/>
              <a:gdLst>
                <a:gd name="T0" fmla="*/ 64 w 72"/>
                <a:gd name="T1" fmla="*/ 56 h 56"/>
                <a:gd name="T2" fmla="*/ 8 w 72"/>
                <a:gd name="T3" fmla="*/ 56 h 56"/>
                <a:gd name="T4" fmla="*/ 0 w 72"/>
                <a:gd name="T5" fmla="*/ 48 h 56"/>
                <a:gd name="T6" fmla="*/ 8 w 72"/>
                <a:gd name="T7" fmla="*/ 40 h 56"/>
                <a:gd name="T8" fmla="*/ 56 w 72"/>
                <a:gd name="T9" fmla="*/ 40 h 56"/>
                <a:gd name="T10" fmla="*/ 56 w 72"/>
                <a:gd name="T11" fmla="*/ 8 h 56"/>
                <a:gd name="T12" fmla="*/ 64 w 72"/>
                <a:gd name="T13" fmla="*/ 0 h 56"/>
                <a:gd name="T14" fmla="*/ 72 w 72"/>
                <a:gd name="T15" fmla="*/ 8 h 56"/>
                <a:gd name="T16" fmla="*/ 72 w 72"/>
                <a:gd name="T17" fmla="*/ 48 h 56"/>
                <a:gd name="T18" fmla="*/ 64 w 72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56">
                  <a:moveTo>
                    <a:pt x="64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4" y="56"/>
                    <a:pt x="0" y="52"/>
                    <a:pt x="0" y="48"/>
                  </a:cubicBezTo>
                  <a:cubicBezTo>
                    <a:pt x="0" y="44"/>
                    <a:pt x="4" y="40"/>
                    <a:pt x="8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4"/>
                    <a:pt x="60" y="0"/>
                    <a:pt x="64" y="0"/>
                  </a:cubicBezTo>
                  <a:cubicBezTo>
                    <a:pt x="68" y="0"/>
                    <a:pt x="72" y="4"/>
                    <a:pt x="72" y="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52"/>
                    <a:pt x="68" y="56"/>
                    <a:pt x="64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11215688" y="1563688"/>
              <a:ext cx="623888" cy="217488"/>
            </a:xfrm>
            <a:custGeom>
              <a:avLst/>
              <a:gdLst>
                <a:gd name="T0" fmla="*/ 176 w 184"/>
                <a:gd name="T1" fmla="*/ 64 h 64"/>
                <a:gd name="T2" fmla="*/ 168 w 184"/>
                <a:gd name="T3" fmla="*/ 56 h 64"/>
                <a:gd name="T4" fmla="*/ 168 w 184"/>
                <a:gd name="T5" fmla="*/ 16 h 64"/>
                <a:gd name="T6" fmla="*/ 19 w 184"/>
                <a:gd name="T7" fmla="*/ 16 h 64"/>
                <a:gd name="T8" fmla="*/ 12 w 184"/>
                <a:gd name="T9" fmla="*/ 13 h 64"/>
                <a:gd name="T10" fmla="*/ 8 w 184"/>
                <a:gd name="T11" fmla="*/ 16 h 64"/>
                <a:gd name="T12" fmla="*/ 0 w 184"/>
                <a:gd name="T13" fmla="*/ 8 h 64"/>
                <a:gd name="T14" fmla="*/ 8 w 184"/>
                <a:gd name="T15" fmla="*/ 0 h 64"/>
                <a:gd name="T16" fmla="*/ 176 w 184"/>
                <a:gd name="T17" fmla="*/ 0 h 64"/>
                <a:gd name="T18" fmla="*/ 184 w 184"/>
                <a:gd name="T19" fmla="*/ 8 h 64"/>
                <a:gd name="T20" fmla="*/ 184 w 184"/>
                <a:gd name="T21" fmla="*/ 56 h 64"/>
                <a:gd name="T22" fmla="*/ 176 w 184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64">
                  <a:moveTo>
                    <a:pt x="176" y="64"/>
                  </a:moveTo>
                  <a:cubicBezTo>
                    <a:pt x="172" y="64"/>
                    <a:pt x="168" y="60"/>
                    <a:pt x="168" y="5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4" y="4"/>
                    <a:pt x="184" y="8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84" y="60"/>
                    <a:pt x="180" y="64"/>
                    <a:pt x="176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11514138" y="2054225"/>
              <a:ext cx="26988" cy="109538"/>
            </a:xfrm>
            <a:custGeom>
              <a:avLst/>
              <a:gdLst>
                <a:gd name="T0" fmla="*/ 4 w 8"/>
                <a:gd name="T1" fmla="*/ 32 h 32"/>
                <a:gd name="T2" fmla="*/ 0 w 8"/>
                <a:gd name="T3" fmla="*/ 28 h 32"/>
                <a:gd name="T4" fmla="*/ 0 w 8"/>
                <a:gd name="T5" fmla="*/ 4 h 32"/>
                <a:gd name="T6" fmla="*/ 4 w 8"/>
                <a:gd name="T7" fmla="*/ 0 h 32"/>
                <a:gd name="T8" fmla="*/ 8 w 8"/>
                <a:gd name="T9" fmla="*/ 4 h 32"/>
                <a:gd name="T10" fmla="*/ 8 w 8"/>
                <a:gd name="T11" fmla="*/ 28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2" y="32"/>
                    <a:pt x="0" y="30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11677651" y="1931988"/>
              <a:ext cx="257175" cy="53975"/>
            </a:xfrm>
            <a:custGeom>
              <a:avLst/>
              <a:gdLst>
                <a:gd name="T0" fmla="*/ 68 w 76"/>
                <a:gd name="T1" fmla="*/ 16 h 16"/>
                <a:gd name="T2" fmla="*/ 8 w 76"/>
                <a:gd name="T3" fmla="*/ 16 h 16"/>
                <a:gd name="T4" fmla="*/ 0 w 76"/>
                <a:gd name="T5" fmla="*/ 8 h 16"/>
                <a:gd name="T6" fmla="*/ 8 w 76"/>
                <a:gd name="T7" fmla="*/ 0 h 16"/>
                <a:gd name="T8" fmla="*/ 68 w 76"/>
                <a:gd name="T9" fmla="*/ 0 h 16"/>
                <a:gd name="T10" fmla="*/ 76 w 76"/>
                <a:gd name="T11" fmla="*/ 8 h 16"/>
                <a:gd name="T12" fmla="*/ 68 w 7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6">
                  <a:moveTo>
                    <a:pt x="6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6" y="4"/>
                    <a:pt x="76" y="8"/>
                  </a:cubicBezTo>
                  <a:cubicBezTo>
                    <a:pt x="76" y="12"/>
                    <a:pt x="72" y="16"/>
                    <a:pt x="6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682071" y="2365111"/>
            <a:ext cx="2957621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Необходимо предоставить возможность «слабым» учащимся отвечать так же часто, как и их одноклассникам</a:t>
            </a:r>
            <a:endParaRPr lang="en-US" sz="1600" b="1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35706" y="4755635"/>
            <a:ext cx="2953259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ea typeface="Roboto Condensed Light" panose="02000000000000000000" pitchFamily="2" charset="0"/>
              </a:rPr>
              <a:t>Предоставлять индивидуальную поддержку слабоуспевающим</a:t>
            </a:r>
          </a:p>
          <a:p>
            <a:r>
              <a:rPr lang="ru-RU" sz="1600" b="1" dirty="0">
                <a:ea typeface="Roboto Condensed Light" panose="02000000000000000000" pitchFamily="2" charset="0"/>
              </a:rPr>
              <a:t>учащимся так же часто, как и остальным</a:t>
            </a:r>
            <a:endParaRPr lang="en-US" sz="1600" b="1" dirty="0">
              <a:ea typeface="Roboto Condensed Light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28618" y="2267239"/>
            <a:ext cx="2933351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ea typeface="Roboto Condensed Light" panose="02000000000000000000" pitchFamily="2" charset="0"/>
              </a:rPr>
              <a:t>Слабоуспевающие ученики должны получать обратную связь относительно своей успеваемости в классе так же часто, как и их одноклассники</a:t>
            </a:r>
            <a:endParaRPr lang="en-US" sz="1600" b="1" dirty="0">
              <a:ea typeface="Roboto Condensed Light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318584" y="2267238"/>
            <a:ext cx="2952327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ea typeface="Roboto Condensed Light" panose="02000000000000000000" pitchFamily="2" charset="0"/>
              </a:rPr>
              <a:t>Находиться на расстоянии вытянутой руки от слабоуспевающих учеников так же часто, как и от остальных учащихся </a:t>
            </a:r>
            <a:endParaRPr lang="en-US" sz="1600" b="1" dirty="0">
              <a:ea typeface="Roboto Condensed Light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43456" y="4886323"/>
            <a:ext cx="271576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ea typeface="Roboto Condensed Light" panose="02000000000000000000" pitchFamily="2" charset="0"/>
              </a:rPr>
              <a:t>Хвалить слабоуспевающих учеников за учебные успехи так же часто, как и остальных</a:t>
            </a:r>
            <a:endParaRPr lang="en-US" sz="1600" b="1" dirty="0">
              <a:ea typeface="Roboto Condensed Light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291825" y="4687552"/>
            <a:ext cx="2962146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ea typeface="Roboto Condensed Light" panose="02000000000000000000" pitchFamily="2" charset="0"/>
              </a:rPr>
              <a:t>Использовать уважительные слова по отношению к слабоуспевающим ученикам так же часто, как и к остальным ученикам</a:t>
            </a:r>
            <a:endParaRPr lang="en-US" sz="1600" b="1" dirty="0">
              <a:ea typeface="Roboto Condensed Light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5387769-C9B5-4A40-BB19-900BEB20E936}"/>
              </a:ext>
            </a:extLst>
          </p:cNvPr>
          <p:cNvSpPr txBox="1"/>
          <p:nvPr/>
        </p:nvSpPr>
        <p:spPr>
          <a:xfrm>
            <a:off x="304457" y="6192383"/>
            <a:ext cx="11400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FD3B95BD-22AC-44CE-A551-03FC687B0111}"/>
              </a:ext>
            </a:extLst>
          </p:cNvPr>
          <p:cNvCxnSpPr/>
          <p:nvPr/>
        </p:nvCxnSpPr>
        <p:spPr>
          <a:xfrm>
            <a:off x="54953" y="774000"/>
            <a:ext cx="1199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D45786C5-A3F8-4A16-81FF-A3F8353B78EC}"/>
              </a:ext>
            </a:extLst>
          </p:cNvPr>
          <p:cNvSpPr/>
          <p:nvPr/>
        </p:nvSpPr>
        <p:spPr>
          <a:xfrm>
            <a:off x="54953" y="279000"/>
            <a:ext cx="450000" cy="3255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4443BB-8F34-45B6-9ED6-F904BB11A1B4}"/>
              </a:ext>
            </a:extLst>
          </p:cNvPr>
          <p:cNvSpPr txBox="1"/>
          <p:nvPr/>
        </p:nvSpPr>
        <p:spPr>
          <a:xfrm>
            <a:off x="564679" y="232810"/>
            <a:ext cx="1152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Педагогические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764309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0087" y="1563756"/>
            <a:ext cx="3128066" cy="201433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7144" y="1780292"/>
            <a:ext cx="782016" cy="5035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36464" y="1563756"/>
            <a:ext cx="3128066" cy="201433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73521" y="1780292"/>
            <a:ext cx="782016" cy="503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42845" y="1563756"/>
            <a:ext cx="3128066" cy="2014330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879902" y="1780292"/>
            <a:ext cx="782016" cy="503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0087" y="3962399"/>
            <a:ext cx="3128066" cy="2014330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67144" y="4178935"/>
            <a:ext cx="782016" cy="503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36464" y="3962399"/>
            <a:ext cx="3128066" cy="2014330"/>
          </a:xfrm>
          <a:prstGeom prst="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073521" y="4178935"/>
            <a:ext cx="782016" cy="5035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42845" y="3962399"/>
            <a:ext cx="3128066" cy="2014330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879902" y="4178935"/>
            <a:ext cx="782016" cy="5035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437575" y="1832027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7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43956" y="1832027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8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50337" y="1832027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9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37576" y="4230670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41550" y="4230670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11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49535" y="4230670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12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82071" y="1687047"/>
            <a:ext cx="546998" cy="483534"/>
            <a:chOff x="-1587" y="65088"/>
            <a:chExt cx="862013" cy="762000"/>
          </a:xfrm>
          <a:solidFill>
            <a:schemeClr val="accent1"/>
          </a:solidFill>
        </p:grpSpPr>
        <p:sp>
          <p:nvSpPr>
            <p:cNvPr id="40" name="Freeform 42"/>
            <p:cNvSpPr>
              <a:spLocks noEditPoints="1"/>
            </p:cNvSpPr>
            <p:nvPr/>
          </p:nvSpPr>
          <p:spPr bwMode="auto">
            <a:xfrm>
              <a:off x="255588" y="65088"/>
              <a:ext cx="604838" cy="762000"/>
            </a:xfrm>
            <a:custGeom>
              <a:avLst/>
              <a:gdLst>
                <a:gd name="T0" fmla="*/ 96 w 178"/>
                <a:gd name="T1" fmla="*/ 16 h 224"/>
                <a:gd name="T2" fmla="*/ 96 w 178"/>
                <a:gd name="T3" fmla="*/ 16 h 224"/>
                <a:gd name="T4" fmla="*/ 94 w 178"/>
                <a:gd name="T5" fmla="*/ 16 h 224"/>
                <a:gd name="T6" fmla="*/ 86 w 178"/>
                <a:gd name="T7" fmla="*/ 76 h 224"/>
                <a:gd name="T8" fmla="*/ 133 w 178"/>
                <a:gd name="T9" fmla="*/ 76 h 224"/>
                <a:gd name="T10" fmla="*/ 162 w 178"/>
                <a:gd name="T11" fmla="*/ 106 h 224"/>
                <a:gd name="T12" fmla="*/ 154 w 178"/>
                <a:gd name="T13" fmla="*/ 179 h 224"/>
                <a:gd name="T14" fmla="*/ 125 w 178"/>
                <a:gd name="T15" fmla="*/ 208 h 224"/>
                <a:gd name="T16" fmla="*/ 44 w 178"/>
                <a:gd name="T17" fmla="*/ 208 h 224"/>
                <a:gd name="T18" fmla="*/ 16 w 178"/>
                <a:gd name="T19" fmla="*/ 179 h 224"/>
                <a:gd name="T20" fmla="*/ 16 w 178"/>
                <a:gd name="T21" fmla="*/ 106 h 224"/>
                <a:gd name="T22" fmla="*/ 75 w 178"/>
                <a:gd name="T23" fmla="*/ 20 h 224"/>
                <a:gd name="T24" fmla="*/ 94 w 178"/>
                <a:gd name="T25" fmla="*/ 16 h 224"/>
                <a:gd name="T26" fmla="*/ 94 w 178"/>
                <a:gd name="T27" fmla="*/ 0 h 224"/>
                <a:gd name="T28" fmla="*/ 94 w 178"/>
                <a:gd name="T29" fmla="*/ 0 h 224"/>
                <a:gd name="T30" fmla="*/ 94 w 178"/>
                <a:gd name="T31" fmla="*/ 0 h 224"/>
                <a:gd name="T32" fmla="*/ 69 w 178"/>
                <a:gd name="T33" fmla="*/ 5 h 224"/>
                <a:gd name="T34" fmla="*/ 28 w 178"/>
                <a:gd name="T35" fmla="*/ 49 h 224"/>
                <a:gd name="T36" fmla="*/ 0 w 178"/>
                <a:gd name="T37" fmla="*/ 106 h 224"/>
                <a:gd name="T38" fmla="*/ 0 w 178"/>
                <a:gd name="T39" fmla="*/ 179 h 224"/>
                <a:gd name="T40" fmla="*/ 44 w 178"/>
                <a:gd name="T41" fmla="*/ 224 h 224"/>
                <a:gd name="T42" fmla="*/ 125 w 178"/>
                <a:gd name="T43" fmla="*/ 224 h 224"/>
                <a:gd name="T44" fmla="*/ 170 w 178"/>
                <a:gd name="T45" fmla="*/ 180 h 224"/>
                <a:gd name="T46" fmla="*/ 178 w 178"/>
                <a:gd name="T47" fmla="*/ 107 h 224"/>
                <a:gd name="T48" fmla="*/ 178 w 178"/>
                <a:gd name="T49" fmla="*/ 106 h 224"/>
                <a:gd name="T50" fmla="*/ 133 w 178"/>
                <a:gd name="T51" fmla="*/ 60 h 224"/>
                <a:gd name="T52" fmla="*/ 105 w 178"/>
                <a:gd name="T53" fmla="*/ 60 h 224"/>
                <a:gd name="T54" fmla="*/ 110 w 178"/>
                <a:gd name="T55" fmla="*/ 19 h 224"/>
                <a:gd name="T56" fmla="*/ 110 w 178"/>
                <a:gd name="T57" fmla="*/ 16 h 224"/>
                <a:gd name="T58" fmla="*/ 94 w 178"/>
                <a:gd name="T5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224">
                  <a:moveTo>
                    <a:pt x="96" y="16"/>
                  </a:moveTo>
                  <a:cubicBezTo>
                    <a:pt x="96" y="16"/>
                    <a:pt x="96" y="16"/>
                    <a:pt x="96" y="16"/>
                  </a:cubicBezTo>
                  <a:moveTo>
                    <a:pt x="94" y="16"/>
                  </a:moveTo>
                  <a:cubicBezTo>
                    <a:pt x="86" y="76"/>
                    <a:pt x="86" y="76"/>
                    <a:pt x="86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49" y="76"/>
                    <a:pt x="162" y="89"/>
                    <a:pt x="162" y="106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4" y="195"/>
                    <a:pt x="141" y="208"/>
                    <a:pt x="12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28" y="208"/>
                    <a:pt x="16" y="195"/>
                    <a:pt x="16" y="179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90"/>
                    <a:pt x="63" y="24"/>
                    <a:pt x="75" y="20"/>
                  </a:cubicBezTo>
                  <a:cubicBezTo>
                    <a:pt x="87" y="16"/>
                    <a:pt x="94" y="16"/>
                    <a:pt x="94" y="16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83" y="1"/>
                    <a:pt x="69" y="5"/>
                  </a:cubicBezTo>
                  <a:cubicBezTo>
                    <a:pt x="60" y="8"/>
                    <a:pt x="46" y="23"/>
                    <a:pt x="28" y="49"/>
                  </a:cubicBezTo>
                  <a:cubicBezTo>
                    <a:pt x="9" y="75"/>
                    <a:pt x="0" y="95"/>
                    <a:pt x="0" y="106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4"/>
                    <a:pt x="19" y="224"/>
                    <a:pt x="44" y="224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49" y="224"/>
                    <a:pt x="169" y="204"/>
                    <a:pt x="170" y="180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78" y="107"/>
                    <a:pt x="178" y="106"/>
                    <a:pt x="178" y="106"/>
                  </a:cubicBezTo>
                  <a:cubicBezTo>
                    <a:pt x="178" y="81"/>
                    <a:pt x="158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8"/>
                    <a:pt x="110" y="17"/>
                    <a:pt x="110" y="16"/>
                  </a:cubicBezTo>
                  <a:cubicBezTo>
                    <a:pt x="110" y="7"/>
                    <a:pt x="103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419101" y="582613"/>
              <a:ext cx="315913" cy="163513"/>
            </a:xfrm>
            <a:custGeom>
              <a:avLst/>
              <a:gdLst>
                <a:gd name="T0" fmla="*/ 67 w 93"/>
                <a:gd name="T1" fmla="*/ 48 h 48"/>
                <a:gd name="T2" fmla="*/ 4 w 93"/>
                <a:gd name="T3" fmla="*/ 48 h 48"/>
                <a:gd name="T4" fmla="*/ 0 w 93"/>
                <a:gd name="T5" fmla="*/ 44 h 48"/>
                <a:gd name="T6" fmla="*/ 4 w 93"/>
                <a:gd name="T7" fmla="*/ 40 h 48"/>
                <a:gd name="T8" fmla="*/ 67 w 93"/>
                <a:gd name="T9" fmla="*/ 40 h 48"/>
                <a:gd name="T10" fmla="*/ 84 w 93"/>
                <a:gd name="T11" fmla="*/ 23 h 48"/>
                <a:gd name="T12" fmla="*/ 85 w 93"/>
                <a:gd name="T13" fmla="*/ 4 h 48"/>
                <a:gd name="T14" fmla="*/ 89 w 93"/>
                <a:gd name="T15" fmla="*/ 0 h 48"/>
                <a:gd name="T16" fmla="*/ 93 w 93"/>
                <a:gd name="T17" fmla="*/ 4 h 48"/>
                <a:gd name="T18" fmla="*/ 92 w 93"/>
                <a:gd name="T19" fmla="*/ 23 h 48"/>
                <a:gd name="T20" fmla="*/ 67 w 93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67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2"/>
                    <a:pt x="2" y="40"/>
                    <a:pt x="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6" y="40"/>
                    <a:pt x="84" y="32"/>
                    <a:pt x="84" y="23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7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37"/>
                    <a:pt x="81" y="48"/>
                    <a:pt x="67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714376" y="500063"/>
              <a:ext cx="33338" cy="58738"/>
            </a:xfrm>
            <a:custGeom>
              <a:avLst/>
              <a:gdLst>
                <a:gd name="T0" fmla="*/ 5 w 10"/>
                <a:gd name="T1" fmla="*/ 17 h 17"/>
                <a:gd name="T2" fmla="*/ 4 w 10"/>
                <a:gd name="T3" fmla="*/ 17 h 17"/>
                <a:gd name="T4" fmla="*/ 1 w 10"/>
                <a:gd name="T5" fmla="*/ 12 h 17"/>
                <a:gd name="T6" fmla="*/ 2 w 10"/>
                <a:gd name="T7" fmla="*/ 4 h 17"/>
                <a:gd name="T8" fmla="*/ 6 w 10"/>
                <a:gd name="T9" fmla="*/ 0 h 17"/>
                <a:gd name="T10" fmla="*/ 10 w 10"/>
                <a:gd name="T11" fmla="*/ 4 h 17"/>
                <a:gd name="T12" fmla="*/ 9 w 10"/>
                <a:gd name="T13" fmla="*/ 13 h 17"/>
                <a:gd name="T14" fmla="*/ 5 w 10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5" y="17"/>
                  </a:moveTo>
                  <a:cubicBezTo>
                    <a:pt x="5" y="17"/>
                    <a:pt x="4" y="17"/>
                    <a:pt x="4" y="17"/>
                  </a:cubicBezTo>
                  <a:cubicBezTo>
                    <a:pt x="2" y="16"/>
                    <a:pt x="0" y="14"/>
                    <a:pt x="1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5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 noEditPoints="1"/>
            </p:cNvSpPr>
            <p:nvPr/>
          </p:nvSpPr>
          <p:spPr bwMode="auto">
            <a:xfrm>
              <a:off x="-1587" y="350838"/>
              <a:ext cx="312738" cy="449263"/>
            </a:xfrm>
            <a:custGeom>
              <a:avLst/>
              <a:gdLst>
                <a:gd name="T0" fmla="*/ 66 w 92"/>
                <a:gd name="T1" fmla="*/ 16 h 132"/>
                <a:gd name="T2" fmla="*/ 76 w 92"/>
                <a:gd name="T3" fmla="*/ 30 h 132"/>
                <a:gd name="T4" fmla="*/ 76 w 92"/>
                <a:gd name="T5" fmla="*/ 102 h 132"/>
                <a:gd name="T6" fmla="*/ 66 w 92"/>
                <a:gd name="T7" fmla="*/ 116 h 132"/>
                <a:gd name="T8" fmla="*/ 32 w 92"/>
                <a:gd name="T9" fmla="*/ 116 h 132"/>
                <a:gd name="T10" fmla="*/ 16 w 92"/>
                <a:gd name="T11" fmla="*/ 102 h 132"/>
                <a:gd name="T12" fmla="*/ 16 w 92"/>
                <a:gd name="T13" fmla="*/ 30 h 132"/>
                <a:gd name="T14" fmla="*/ 32 w 92"/>
                <a:gd name="T15" fmla="*/ 16 h 132"/>
                <a:gd name="T16" fmla="*/ 64 w 92"/>
                <a:gd name="T17" fmla="*/ 16 h 132"/>
                <a:gd name="T18" fmla="*/ 66 w 92"/>
                <a:gd name="T19" fmla="*/ 0 h 132"/>
                <a:gd name="T20" fmla="*/ 32 w 92"/>
                <a:gd name="T21" fmla="*/ 0 h 132"/>
                <a:gd name="T22" fmla="*/ 0 w 92"/>
                <a:gd name="T23" fmla="*/ 30 h 132"/>
                <a:gd name="T24" fmla="*/ 0 w 92"/>
                <a:gd name="T25" fmla="*/ 102 h 132"/>
                <a:gd name="T26" fmla="*/ 32 w 92"/>
                <a:gd name="T27" fmla="*/ 132 h 132"/>
                <a:gd name="T28" fmla="*/ 66 w 92"/>
                <a:gd name="T29" fmla="*/ 132 h 132"/>
                <a:gd name="T30" fmla="*/ 92 w 92"/>
                <a:gd name="T31" fmla="*/ 102 h 132"/>
                <a:gd name="T32" fmla="*/ 92 w 92"/>
                <a:gd name="T33" fmla="*/ 30 h 132"/>
                <a:gd name="T34" fmla="*/ 66 w 92"/>
                <a:gd name="T3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32">
                  <a:moveTo>
                    <a:pt x="66" y="16"/>
                  </a:moveTo>
                  <a:cubicBezTo>
                    <a:pt x="73" y="16"/>
                    <a:pt x="76" y="23"/>
                    <a:pt x="76" y="3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110"/>
                    <a:pt x="73" y="116"/>
                    <a:pt x="66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24" y="116"/>
                    <a:pt x="16" y="110"/>
                    <a:pt x="16" y="10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3"/>
                    <a:pt x="24" y="16"/>
                    <a:pt x="32" y="16"/>
                  </a:cubicBezTo>
                  <a:cubicBezTo>
                    <a:pt x="64" y="16"/>
                    <a:pt x="64" y="16"/>
                    <a:pt x="64" y="16"/>
                  </a:cubicBezTo>
                  <a:moveTo>
                    <a:pt x="6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9"/>
                    <a:pt x="15" y="132"/>
                    <a:pt x="32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78" y="132"/>
                    <a:pt x="92" y="124"/>
                    <a:pt x="92" y="102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8"/>
                    <a:pt x="78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106363" y="623888"/>
              <a:ext cx="109538" cy="134938"/>
            </a:xfrm>
            <a:custGeom>
              <a:avLst/>
              <a:gdLst>
                <a:gd name="T0" fmla="*/ 28 w 32"/>
                <a:gd name="T1" fmla="*/ 40 h 40"/>
                <a:gd name="T2" fmla="*/ 24 w 32"/>
                <a:gd name="T3" fmla="*/ 36 h 40"/>
                <a:gd name="T4" fmla="*/ 24 w 32"/>
                <a:gd name="T5" fmla="*/ 14 h 40"/>
                <a:gd name="T6" fmla="*/ 16 w 32"/>
                <a:gd name="T7" fmla="*/ 8 h 40"/>
                <a:gd name="T8" fmla="*/ 8 w 32"/>
                <a:gd name="T9" fmla="*/ 14 h 40"/>
                <a:gd name="T10" fmla="*/ 8 w 32"/>
                <a:gd name="T11" fmla="*/ 36 h 40"/>
                <a:gd name="T12" fmla="*/ 4 w 32"/>
                <a:gd name="T13" fmla="*/ 40 h 40"/>
                <a:gd name="T14" fmla="*/ 0 w 32"/>
                <a:gd name="T15" fmla="*/ 36 h 40"/>
                <a:gd name="T16" fmla="*/ 0 w 32"/>
                <a:gd name="T17" fmla="*/ 14 h 40"/>
                <a:gd name="T18" fmla="*/ 16 w 32"/>
                <a:gd name="T19" fmla="*/ 0 h 40"/>
                <a:gd name="T20" fmla="*/ 32 w 32"/>
                <a:gd name="T21" fmla="*/ 14 h 40"/>
                <a:gd name="T22" fmla="*/ 32 w 32"/>
                <a:gd name="T23" fmla="*/ 36 h 40"/>
                <a:gd name="T24" fmla="*/ 28 w 32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0">
                  <a:moveTo>
                    <a:pt x="28" y="40"/>
                  </a:moveTo>
                  <a:cubicBezTo>
                    <a:pt x="26" y="40"/>
                    <a:pt x="24" y="38"/>
                    <a:pt x="24" y="36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1"/>
                    <a:pt x="20" y="8"/>
                    <a:pt x="16" y="8"/>
                  </a:cubicBezTo>
                  <a:cubicBezTo>
                    <a:pt x="12" y="8"/>
                    <a:pt x="8" y="11"/>
                    <a:pt x="8" y="1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8"/>
                    <a:pt x="30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147638" y="677863"/>
              <a:ext cx="26988" cy="53975"/>
            </a:xfrm>
            <a:custGeom>
              <a:avLst/>
              <a:gdLst>
                <a:gd name="T0" fmla="*/ 4 w 8"/>
                <a:gd name="T1" fmla="*/ 16 h 16"/>
                <a:gd name="T2" fmla="*/ 0 w 8"/>
                <a:gd name="T3" fmla="*/ 12 h 16"/>
                <a:gd name="T4" fmla="*/ 0 w 8"/>
                <a:gd name="T5" fmla="*/ 4 h 16"/>
                <a:gd name="T6" fmla="*/ 4 w 8"/>
                <a:gd name="T7" fmla="*/ 0 h 16"/>
                <a:gd name="T8" fmla="*/ 8 w 8"/>
                <a:gd name="T9" fmla="*/ 4 h 16"/>
                <a:gd name="T10" fmla="*/ 8 w 8"/>
                <a:gd name="T11" fmla="*/ 12 h 16"/>
                <a:gd name="T12" fmla="*/ 4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6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318584" y="1687047"/>
            <a:ext cx="493374" cy="490648"/>
            <a:chOff x="5583238" y="17463"/>
            <a:chExt cx="862013" cy="857250"/>
          </a:xfrm>
          <a:solidFill>
            <a:schemeClr val="accent3"/>
          </a:solidFill>
        </p:grpSpPr>
        <p:sp>
          <p:nvSpPr>
            <p:cNvPr id="47" name="Freeform 32"/>
            <p:cNvSpPr>
              <a:spLocks noEditPoints="1"/>
            </p:cNvSpPr>
            <p:nvPr/>
          </p:nvSpPr>
          <p:spPr bwMode="auto">
            <a:xfrm>
              <a:off x="5583238" y="17463"/>
              <a:ext cx="862013" cy="857250"/>
            </a:xfrm>
            <a:custGeom>
              <a:avLst/>
              <a:gdLst>
                <a:gd name="T0" fmla="*/ 127 w 254"/>
                <a:gd name="T1" fmla="*/ 16 h 252"/>
                <a:gd name="T2" fmla="*/ 156 w 254"/>
                <a:gd name="T3" fmla="*/ 79 h 252"/>
                <a:gd name="T4" fmla="*/ 170 w 254"/>
                <a:gd name="T5" fmla="*/ 90 h 252"/>
                <a:gd name="T6" fmla="*/ 237 w 254"/>
                <a:gd name="T7" fmla="*/ 100 h 252"/>
                <a:gd name="T8" fmla="*/ 188 w 254"/>
                <a:gd name="T9" fmla="*/ 149 h 252"/>
                <a:gd name="T10" fmla="*/ 183 w 254"/>
                <a:gd name="T11" fmla="*/ 164 h 252"/>
                <a:gd name="T12" fmla="*/ 203 w 254"/>
                <a:gd name="T13" fmla="*/ 236 h 252"/>
                <a:gd name="T14" fmla="*/ 136 w 254"/>
                <a:gd name="T15" fmla="*/ 198 h 252"/>
                <a:gd name="T16" fmla="*/ 127 w 254"/>
                <a:gd name="T17" fmla="*/ 196 h 252"/>
                <a:gd name="T18" fmla="*/ 118 w 254"/>
                <a:gd name="T19" fmla="*/ 198 h 252"/>
                <a:gd name="T20" fmla="*/ 55 w 254"/>
                <a:gd name="T21" fmla="*/ 236 h 252"/>
                <a:gd name="T22" fmla="*/ 71 w 254"/>
                <a:gd name="T23" fmla="*/ 164 h 252"/>
                <a:gd name="T24" fmla="*/ 66 w 254"/>
                <a:gd name="T25" fmla="*/ 149 h 252"/>
                <a:gd name="T26" fmla="*/ 17 w 254"/>
                <a:gd name="T27" fmla="*/ 100 h 252"/>
                <a:gd name="T28" fmla="*/ 84 w 254"/>
                <a:gd name="T29" fmla="*/ 90 h 252"/>
                <a:gd name="T30" fmla="*/ 98 w 254"/>
                <a:gd name="T31" fmla="*/ 79 h 252"/>
                <a:gd name="T32" fmla="*/ 127 w 254"/>
                <a:gd name="T33" fmla="*/ 16 h 252"/>
                <a:gd name="T34" fmla="*/ 127 w 254"/>
                <a:gd name="T35" fmla="*/ 0 h 252"/>
                <a:gd name="T36" fmla="*/ 127 w 254"/>
                <a:gd name="T37" fmla="*/ 0 h 252"/>
                <a:gd name="T38" fmla="*/ 113 w 254"/>
                <a:gd name="T39" fmla="*/ 10 h 252"/>
                <a:gd name="T40" fmla="*/ 84 w 254"/>
                <a:gd name="T41" fmla="*/ 73 h 252"/>
                <a:gd name="T42" fmla="*/ 82 w 254"/>
                <a:gd name="T43" fmla="*/ 74 h 252"/>
                <a:gd name="T44" fmla="*/ 15 w 254"/>
                <a:gd name="T45" fmla="*/ 84 h 252"/>
                <a:gd name="T46" fmla="*/ 2 w 254"/>
                <a:gd name="T47" fmla="*/ 95 h 252"/>
                <a:gd name="T48" fmla="*/ 6 w 254"/>
                <a:gd name="T49" fmla="*/ 111 h 252"/>
                <a:gd name="T50" fmla="*/ 55 w 254"/>
                <a:gd name="T51" fmla="*/ 160 h 252"/>
                <a:gd name="T52" fmla="*/ 56 w 254"/>
                <a:gd name="T53" fmla="*/ 162 h 252"/>
                <a:gd name="T54" fmla="*/ 40 w 254"/>
                <a:gd name="T55" fmla="*/ 233 h 252"/>
                <a:gd name="T56" fmla="*/ 46 w 254"/>
                <a:gd name="T57" fmla="*/ 249 h 252"/>
                <a:gd name="T58" fmla="*/ 55 w 254"/>
                <a:gd name="T59" fmla="*/ 252 h 252"/>
                <a:gd name="T60" fmla="*/ 63 w 254"/>
                <a:gd name="T61" fmla="*/ 250 h 252"/>
                <a:gd name="T62" fmla="*/ 126 w 254"/>
                <a:gd name="T63" fmla="*/ 212 h 252"/>
                <a:gd name="T64" fmla="*/ 127 w 254"/>
                <a:gd name="T65" fmla="*/ 212 h 252"/>
                <a:gd name="T66" fmla="*/ 129 w 254"/>
                <a:gd name="T67" fmla="*/ 213 h 252"/>
                <a:gd name="T68" fmla="*/ 195 w 254"/>
                <a:gd name="T69" fmla="*/ 250 h 252"/>
                <a:gd name="T70" fmla="*/ 203 w 254"/>
                <a:gd name="T71" fmla="*/ 252 h 252"/>
                <a:gd name="T72" fmla="*/ 213 w 254"/>
                <a:gd name="T73" fmla="*/ 249 h 252"/>
                <a:gd name="T74" fmla="*/ 218 w 254"/>
                <a:gd name="T75" fmla="*/ 232 h 252"/>
                <a:gd name="T76" fmla="*/ 199 w 254"/>
                <a:gd name="T77" fmla="*/ 161 h 252"/>
                <a:gd name="T78" fmla="*/ 200 w 254"/>
                <a:gd name="T79" fmla="*/ 160 h 252"/>
                <a:gd name="T80" fmla="*/ 249 w 254"/>
                <a:gd name="T81" fmla="*/ 111 h 252"/>
                <a:gd name="T82" fmla="*/ 252 w 254"/>
                <a:gd name="T83" fmla="*/ 95 h 252"/>
                <a:gd name="T84" fmla="*/ 240 w 254"/>
                <a:gd name="T85" fmla="*/ 84 h 252"/>
                <a:gd name="T86" fmla="*/ 173 w 254"/>
                <a:gd name="T87" fmla="*/ 74 h 252"/>
                <a:gd name="T88" fmla="*/ 171 w 254"/>
                <a:gd name="T89" fmla="*/ 73 h 252"/>
                <a:gd name="T90" fmla="*/ 142 w 254"/>
                <a:gd name="T91" fmla="*/ 10 h 252"/>
                <a:gd name="T92" fmla="*/ 127 w 254"/>
                <a:gd name="T9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4" h="252">
                  <a:moveTo>
                    <a:pt x="127" y="16"/>
                  </a:moveTo>
                  <a:cubicBezTo>
                    <a:pt x="156" y="79"/>
                    <a:pt x="156" y="79"/>
                    <a:pt x="156" y="79"/>
                  </a:cubicBezTo>
                  <a:cubicBezTo>
                    <a:pt x="159" y="85"/>
                    <a:pt x="164" y="89"/>
                    <a:pt x="170" y="90"/>
                  </a:cubicBezTo>
                  <a:cubicBezTo>
                    <a:pt x="237" y="100"/>
                    <a:pt x="237" y="100"/>
                    <a:pt x="237" y="100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4" y="153"/>
                    <a:pt x="182" y="159"/>
                    <a:pt x="183" y="164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3" y="197"/>
                    <a:pt x="130" y="196"/>
                    <a:pt x="127" y="196"/>
                  </a:cubicBezTo>
                  <a:cubicBezTo>
                    <a:pt x="124" y="196"/>
                    <a:pt x="121" y="197"/>
                    <a:pt x="118" y="198"/>
                  </a:cubicBezTo>
                  <a:cubicBezTo>
                    <a:pt x="55" y="236"/>
                    <a:pt x="55" y="236"/>
                    <a:pt x="55" y="236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2" y="159"/>
                    <a:pt x="70" y="153"/>
                    <a:pt x="66" y="14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90" y="89"/>
                    <a:pt x="96" y="85"/>
                    <a:pt x="98" y="79"/>
                  </a:cubicBezTo>
                  <a:cubicBezTo>
                    <a:pt x="127" y="16"/>
                    <a:pt x="127" y="16"/>
                    <a:pt x="127" y="16"/>
                  </a:cubicBezTo>
                  <a:moveTo>
                    <a:pt x="127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1" y="0"/>
                    <a:pt x="115" y="4"/>
                    <a:pt x="113" y="10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3"/>
                    <a:pt x="83" y="74"/>
                    <a:pt x="82" y="7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9" y="85"/>
                    <a:pt x="4" y="89"/>
                    <a:pt x="2" y="95"/>
                  </a:cubicBezTo>
                  <a:cubicBezTo>
                    <a:pt x="0" y="100"/>
                    <a:pt x="2" y="107"/>
                    <a:pt x="6" y="111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1"/>
                    <a:pt x="56" y="161"/>
                    <a:pt x="56" y="162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8" y="239"/>
                    <a:pt x="41" y="246"/>
                    <a:pt x="46" y="249"/>
                  </a:cubicBezTo>
                  <a:cubicBezTo>
                    <a:pt x="49" y="251"/>
                    <a:pt x="52" y="252"/>
                    <a:pt x="55" y="252"/>
                  </a:cubicBezTo>
                  <a:cubicBezTo>
                    <a:pt x="58" y="252"/>
                    <a:pt x="61" y="252"/>
                    <a:pt x="63" y="250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12"/>
                    <a:pt x="127" y="212"/>
                    <a:pt x="127" y="212"/>
                  </a:cubicBezTo>
                  <a:cubicBezTo>
                    <a:pt x="128" y="212"/>
                    <a:pt x="128" y="212"/>
                    <a:pt x="129" y="213"/>
                  </a:cubicBezTo>
                  <a:cubicBezTo>
                    <a:pt x="195" y="250"/>
                    <a:pt x="195" y="250"/>
                    <a:pt x="195" y="250"/>
                  </a:cubicBezTo>
                  <a:cubicBezTo>
                    <a:pt x="197" y="252"/>
                    <a:pt x="200" y="252"/>
                    <a:pt x="203" y="252"/>
                  </a:cubicBezTo>
                  <a:cubicBezTo>
                    <a:pt x="206" y="252"/>
                    <a:pt x="210" y="251"/>
                    <a:pt x="213" y="249"/>
                  </a:cubicBezTo>
                  <a:cubicBezTo>
                    <a:pt x="218" y="245"/>
                    <a:pt x="220" y="238"/>
                    <a:pt x="218" y="232"/>
                  </a:cubicBezTo>
                  <a:cubicBezTo>
                    <a:pt x="199" y="161"/>
                    <a:pt x="199" y="161"/>
                    <a:pt x="199" y="161"/>
                  </a:cubicBezTo>
                  <a:cubicBezTo>
                    <a:pt x="199" y="161"/>
                    <a:pt x="199" y="161"/>
                    <a:pt x="200" y="160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53" y="107"/>
                    <a:pt x="254" y="100"/>
                    <a:pt x="252" y="95"/>
                  </a:cubicBezTo>
                  <a:cubicBezTo>
                    <a:pt x="251" y="89"/>
                    <a:pt x="246" y="85"/>
                    <a:pt x="240" y="84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2" y="74"/>
                    <a:pt x="171" y="73"/>
                    <a:pt x="171" y="73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39" y="4"/>
                    <a:pt x="133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3"/>
            <p:cNvSpPr>
              <a:spLocks noEditPoints="1"/>
            </p:cNvSpPr>
            <p:nvPr/>
          </p:nvSpPr>
          <p:spPr bwMode="auto">
            <a:xfrm>
              <a:off x="5800726" y="173038"/>
              <a:ext cx="227013" cy="228600"/>
            </a:xfrm>
            <a:custGeom>
              <a:avLst/>
              <a:gdLst>
                <a:gd name="T0" fmla="*/ 4 w 67"/>
                <a:gd name="T1" fmla="*/ 67 h 67"/>
                <a:gd name="T2" fmla="*/ 0 w 67"/>
                <a:gd name="T3" fmla="*/ 64 h 67"/>
                <a:gd name="T4" fmla="*/ 3 w 67"/>
                <a:gd name="T5" fmla="*/ 60 h 67"/>
                <a:gd name="T6" fmla="*/ 30 w 67"/>
                <a:gd name="T7" fmla="*/ 55 h 67"/>
                <a:gd name="T8" fmla="*/ 38 w 67"/>
                <a:gd name="T9" fmla="*/ 50 h 67"/>
                <a:gd name="T10" fmla="*/ 53 w 67"/>
                <a:gd name="T11" fmla="*/ 22 h 67"/>
                <a:gd name="T12" fmla="*/ 58 w 67"/>
                <a:gd name="T13" fmla="*/ 20 h 67"/>
                <a:gd name="T14" fmla="*/ 60 w 67"/>
                <a:gd name="T15" fmla="*/ 26 h 67"/>
                <a:gd name="T16" fmla="*/ 45 w 67"/>
                <a:gd name="T17" fmla="*/ 54 h 67"/>
                <a:gd name="T18" fmla="*/ 31 w 67"/>
                <a:gd name="T19" fmla="*/ 63 h 67"/>
                <a:gd name="T20" fmla="*/ 4 w 67"/>
                <a:gd name="T21" fmla="*/ 67 h 67"/>
                <a:gd name="T22" fmla="*/ 4 w 67"/>
                <a:gd name="T23" fmla="*/ 67 h 67"/>
                <a:gd name="T24" fmla="*/ 60 w 67"/>
                <a:gd name="T25" fmla="*/ 15 h 67"/>
                <a:gd name="T26" fmla="*/ 58 w 67"/>
                <a:gd name="T27" fmla="*/ 15 h 67"/>
                <a:gd name="T28" fmla="*/ 56 w 67"/>
                <a:gd name="T29" fmla="*/ 9 h 67"/>
                <a:gd name="T30" fmla="*/ 59 w 67"/>
                <a:gd name="T31" fmla="*/ 3 h 67"/>
                <a:gd name="T32" fmla="*/ 65 w 67"/>
                <a:gd name="T33" fmla="*/ 1 h 67"/>
                <a:gd name="T34" fmla="*/ 66 w 67"/>
                <a:gd name="T35" fmla="*/ 7 h 67"/>
                <a:gd name="T36" fmla="*/ 64 w 67"/>
                <a:gd name="T37" fmla="*/ 13 h 67"/>
                <a:gd name="T38" fmla="*/ 60 w 67"/>
                <a:gd name="T39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7">
                  <a:moveTo>
                    <a:pt x="4" y="67"/>
                  </a:moveTo>
                  <a:cubicBezTo>
                    <a:pt x="2" y="67"/>
                    <a:pt x="0" y="66"/>
                    <a:pt x="0" y="64"/>
                  </a:cubicBezTo>
                  <a:cubicBezTo>
                    <a:pt x="0" y="62"/>
                    <a:pt x="1" y="60"/>
                    <a:pt x="3" y="60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3" y="55"/>
                    <a:pt x="36" y="53"/>
                    <a:pt x="38" y="50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0"/>
                    <a:pt x="57" y="19"/>
                    <a:pt x="58" y="20"/>
                  </a:cubicBezTo>
                  <a:cubicBezTo>
                    <a:pt x="60" y="21"/>
                    <a:pt x="61" y="24"/>
                    <a:pt x="60" y="26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2" y="59"/>
                    <a:pt x="37" y="63"/>
                    <a:pt x="31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lose/>
                  <a:moveTo>
                    <a:pt x="60" y="15"/>
                  </a:moveTo>
                  <a:cubicBezTo>
                    <a:pt x="59" y="15"/>
                    <a:pt x="59" y="15"/>
                    <a:pt x="58" y="15"/>
                  </a:cubicBezTo>
                  <a:cubicBezTo>
                    <a:pt x="56" y="14"/>
                    <a:pt x="55" y="11"/>
                    <a:pt x="56" y="9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1"/>
                    <a:pt x="62" y="0"/>
                    <a:pt x="65" y="1"/>
                  </a:cubicBezTo>
                  <a:cubicBezTo>
                    <a:pt x="67" y="2"/>
                    <a:pt x="67" y="5"/>
                    <a:pt x="66" y="7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4"/>
                    <a:pt x="61" y="15"/>
                    <a:pt x="6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471179" y="1705920"/>
            <a:ext cx="512583" cy="483535"/>
            <a:chOff x="3719513" y="36513"/>
            <a:chExt cx="868363" cy="819150"/>
          </a:xfrm>
          <a:solidFill>
            <a:schemeClr val="accent2"/>
          </a:solidFill>
        </p:grpSpPr>
        <p:sp>
          <p:nvSpPr>
            <p:cNvPr id="50" name="Freeform 34"/>
            <p:cNvSpPr>
              <a:spLocks noEditPoints="1"/>
            </p:cNvSpPr>
            <p:nvPr/>
          </p:nvSpPr>
          <p:spPr bwMode="auto">
            <a:xfrm>
              <a:off x="3719513" y="36513"/>
              <a:ext cx="868363" cy="819150"/>
            </a:xfrm>
            <a:custGeom>
              <a:avLst/>
              <a:gdLst>
                <a:gd name="T0" fmla="*/ 173 w 256"/>
                <a:gd name="T1" fmla="*/ 16 h 240"/>
                <a:gd name="T2" fmla="*/ 240 w 256"/>
                <a:gd name="T3" fmla="*/ 79 h 240"/>
                <a:gd name="T4" fmla="*/ 232 w 256"/>
                <a:gd name="T5" fmla="*/ 110 h 240"/>
                <a:gd name="T6" fmla="*/ 128 w 256"/>
                <a:gd name="T7" fmla="*/ 224 h 240"/>
                <a:gd name="T8" fmla="*/ 24 w 256"/>
                <a:gd name="T9" fmla="*/ 110 h 240"/>
                <a:gd name="T10" fmla="*/ 16 w 256"/>
                <a:gd name="T11" fmla="*/ 79 h 240"/>
                <a:gd name="T12" fmla="*/ 83 w 256"/>
                <a:gd name="T13" fmla="*/ 16 h 240"/>
                <a:gd name="T14" fmla="*/ 128 w 256"/>
                <a:gd name="T15" fmla="*/ 50 h 240"/>
                <a:gd name="T16" fmla="*/ 173 w 256"/>
                <a:gd name="T17" fmla="*/ 16 h 240"/>
                <a:gd name="T18" fmla="*/ 173 w 256"/>
                <a:gd name="T19" fmla="*/ 0 h 240"/>
                <a:gd name="T20" fmla="*/ 128 w 256"/>
                <a:gd name="T21" fmla="*/ 20 h 240"/>
                <a:gd name="T22" fmla="*/ 83 w 256"/>
                <a:gd name="T23" fmla="*/ 0 h 240"/>
                <a:gd name="T24" fmla="*/ 0 w 256"/>
                <a:gd name="T25" fmla="*/ 79 h 240"/>
                <a:gd name="T26" fmla="*/ 11 w 256"/>
                <a:gd name="T27" fmla="*/ 119 h 240"/>
                <a:gd name="T28" fmla="*/ 117 w 256"/>
                <a:gd name="T29" fmla="*/ 236 h 240"/>
                <a:gd name="T30" fmla="*/ 128 w 256"/>
                <a:gd name="T31" fmla="*/ 240 h 240"/>
                <a:gd name="T32" fmla="*/ 139 w 256"/>
                <a:gd name="T33" fmla="*/ 236 h 240"/>
                <a:gd name="T34" fmla="*/ 245 w 256"/>
                <a:gd name="T35" fmla="*/ 119 h 240"/>
                <a:gd name="T36" fmla="*/ 256 w 256"/>
                <a:gd name="T37" fmla="*/ 79 h 240"/>
                <a:gd name="T38" fmla="*/ 173 w 256"/>
                <a:gd name="T3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6" h="240">
                  <a:moveTo>
                    <a:pt x="173" y="16"/>
                  </a:moveTo>
                  <a:cubicBezTo>
                    <a:pt x="210" y="16"/>
                    <a:pt x="240" y="45"/>
                    <a:pt x="240" y="79"/>
                  </a:cubicBezTo>
                  <a:cubicBezTo>
                    <a:pt x="240" y="89"/>
                    <a:pt x="237" y="103"/>
                    <a:pt x="232" y="110"/>
                  </a:cubicBezTo>
                  <a:cubicBezTo>
                    <a:pt x="208" y="144"/>
                    <a:pt x="128" y="224"/>
                    <a:pt x="128" y="224"/>
                  </a:cubicBezTo>
                  <a:cubicBezTo>
                    <a:pt x="128" y="224"/>
                    <a:pt x="48" y="144"/>
                    <a:pt x="24" y="110"/>
                  </a:cubicBezTo>
                  <a:cubicBezTo>
                    <a:pt x="19" y="103"/>
                    <a:pt x="16" y="89"/>
                    <a:pt x="16" y="79"/>
                  </a:cubicBezTo>
                  <a:cubicBezTo>
                    <a:pt x="16" y="45"/>
                    <a:pt x="46" y="16"/>
                    <a:pt x="83" y="16"/>
                  </a:cubicBezTo>
                  <a:cubicBezTo>
                    <a:pt x="109" y="16"/>
                    <a:pt x="117" y="30"/>
                    <a:pt x="128" y="50"/>
                  </a:cubicBezTo>
                  <a:cubicBezTo>
                    <a:pt x="139" y="30"/>
                    <a:pt x="147" y="16"/>
                    <a:pt x="173" y="16"/>
                  </a:cubicBezTo>
                  <a:moveTo>
                    <a:pt x="173" y="0"/>
                  </a:moveTo>
                  <a:cubicBezTo>
                    <a:pt x="150" y="0"/>
                    <a:pt x="137" y="9"/>
                    <a:pt x="128" y="20"/>
                  </a:cubicBezTo>
                  <a:cubicBezTo>
                    <a:pt x="118" y="9"/>
                    <a:pt x="105" y="0"/>
                    <a:pt x="83" y="0"/>
                  </a:cubicBezTo>
                  <a:cubicBezTo>
                    <a:pt x="37" y="0"/>
                    <a:pt x="0" y="36"/>
                    <a:pt x="0" y="79"/>
                  </a:cubicBezTo>
                  <a:cubicBezTo>
                    <a:pt x="0" y="91"/>
                    <a:pt x="3" y="109"/>
                    <a:pt x="11" y="119"/>
                  </a:cubicBezTo>
                  <a:cubicBezTo>
                    <a:pt x="35" y="154"/>
                    <a:pt x="113" y="232"/>
                    <a:pt x="117" y="236"/>
                  </a:cubicBezTo>
                  <a:cubicBezTo>
                    <a:pt x="120" y="239"/>
                    <a:pt x="124" y="240"/>
                    <a:pt x="128" y="240"/>
                  </a:cubicBezTo>
                  <a:cubicBezTo>
                    <a:pt x="132" y="240"/>
                    <a:pt x="136" y="239"/>
                    <a:pt x="139" y="236"/>
                  </a:cubicBezTo>
                  <a:cubicBezTo>
                    <a:pt x="143" y="232"/>
                    <a:pt x="220" y="154"/>
                    <a:pt x="245" y="119"/>
                  </a:cubicBezTo>
                  <a:cubicBezTo>
                    <a:pt x="253" y="109"/>
                    <a:pt x="256" y="91"/>
                    <a:pt x="256" y="79"/>
                  </a:cubicBezTo>
                  <a:cubicBezTo>
                    <a:pt x="256" y="36"/>
                    <a:pt x="219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5"/>
            <p:cNvSpPr>
              <a:spLocks noEditPoints="1"/>
            </p:cNvSpPr>
            <p:nvPr/>
          </p:nvSpPr>
          <p:spPr bwMode="auto">
            <a:xfrm>
              <a:off x="4271963" y="146050"/>
              <a:ext cx="193675" cy="354013"/>
            </a:xfrm>
            <a:custGeom>
              <a:avLst/>
              <a:gdLst>
                <a:gd name="T0" fmla="*/ 25 w 57"/>
                <a:gd name="T1" fmla="*/ 104 h 104"/>
                <a:gd name="T2" fmla="*/ 22 w 57"/>
                <a:gd name="T3" fmla="*/ 103 h 104"/>
                <a:gd name="T4" fmla="*/ 22 w 57"/>
                <a:gd name="T5" fmla="*/ 97 h 104"/>
                <a:gd name="T6" fmla="*/ 44 w 57"/>
                <a:gd name="T7" fmla="*/ 71 h 104"/>
                <a:gd name="T8" fmla="*/ 49 w 57"/>
                <a:gd name="T9" fmla="*/ 51 h 104"/>
                <a:gd name="T10" fmla="*/ 39 w 57"/>
                <a:gd name="T11" fmla="*/ 24 h 104"/>
                <a:gd name="T12" fmla="*/ 39 w 57"/>
                <a:gd name="T13" fmla="*/ 19 h 104"/>
                <a:gd name="T14" fmla="*/ 45 w 57"/>
                <a:gd name="T15" fmla="*/ 19 h 104"/>
                <a:gd name="T16" fmla="*/ 57 w 57"/>
                <a:gd name="T17" fmla="*/ 51 h 104"/>
                <a:gd name="T18" fmla="*/ 50 w 57"/>
                <a:gd name="T19" fmla="*/ 75 h 104"/>
                <a:gd name="T20" fmla="*/ 28 w 57"/>
                <a:gd name="T21" fmla="*/ 102 h 104"/>
                <a:gd name="T22" fmla="*/ 25 w 57"/>
                <a:gd name="T23" fmla="*/ 104 h 104"/>
                <a:gd name="T24" fmla="*/ 25 w 57"/>
                <a:gd name="T25" fmla="*/ 13 h 104"/>
                <a:gd name="T26" fmla="*/ 24 w 57"/>
                <a:gd name="T27" fmla="*/ 13 h 104"/>
                <a:gd name="T28" fmla="*/ 4 w 57"/>
                <a:gd name="T29" fmla="*/ 8 h 104"/>
                <a:gd name="T30" fmla="*/ 0 w 57"/>
                <a:gd name="T31" fmla="*/ 4 h 104"/>
                <a:gd name="T32" fmla="*/ 4 w 57"/>
                <a:gd name="T33" fmla="*/ 0 h 104"/>
                <a:gd name="T34" fmla="*/ 27 w 57"/>
                <a:gd name="T35" fmla="*/ 5 h 104"/>
                <a:gd name="T36" fmla="*/ 29 w 57"/>
                <a:gd name="T37" fmla="*/ 11 h 104"/>
                <a:gd name="T38" fmla="*/ 25 w 57"/>
                <a:gd name="T39" fmla="*/ 1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104">
                  <a:moveTo>
                    <a:pt x="25" y="104"/>
                  </a:moveTo>
                  <a:cubicBezTo>
                    <a:pt x="24" y="104"/>
                    <a:pt x="23" y="103"/>
                    <a:pt x="22" y="103"/>
                  </a:cubicBezTo>
                  <a:cubicBezTo>
                    <a:pt x="20" y="101"/>
                    <a:pt x="20" y="99"/>
                    <a:pt x="22" y="97"/>
                  </a:cubicBezTo>
                  <a:cubicBezTo>
                    <a:pt x="32" y="86"/>
                    <a:pt x="39" y="77"/>
                    <a:pt x="44" y="71"/>
                  </a:cubicBezTo>
                  <a:cubicBezTo>
                    <a:pt x="47" y="66"/>
                    <a:pt x="49" y="57"/>
                    <a:pt x="49" y="51"/>
                  </a:cubicBezTo>
                  <a:cubicBezTo>
                    <a:pt x="49" y="41"/>
                    <a:pt x="45" y="32"/>
                    <a:pt x="39" y="24"/>
                  </a:cubicBezTo>
                  <a:cubicBezTo>
                    <a:pt x="38" y="23"/>
                    <a:pt x="38" y="20"/>
                    <a:pt x="39" y="19"/>
                  </a:cubicBezTo>
                  <a:cubicBezTo>
                    <a:pt x="41" y="17"/>
                    <a:pt x="44" y="17"/>
                    <a:pt x="45" y="19"/>
                  </a:cubicBezTo>
                  <a:cubicBezTo>
                    <a:pt x="53" y="28"/>
                    <a:pt x="57" y="39"/>
                    <a:pt x="57" y="51"/>
                  </a:cubicBezTo>
                  <a:cubicBezTo>
                    <a:pt x="57" y="58"/>
                    <a:pt x="55" y="69"/>
                    <a:pt x="50" y="75"/>
                  </a:cubicBezTo>
                  <a:cubicBezTo>
                    <a:pt x="46" y="82"/>
                    <a:pt x="38" y="91"/>
                    <a:pt x="28" y="102"/>
                  </a:cubicBezTo>
                  <a:cubicBezTo>
                    <a:pt x="27" y="103"/>
                    <a:pt x="26" y="104"/>
                    <a:pt x="25" y="104"/>
                  </a:cubicBezTo>
                  <a:close/>
                  <a:moveTo>
                    <a:pt x="25" y="13"/>
                  </a:moveTo>
                  <a:cubicBezTo>
                    <a:pt x="25" y="13"/>
                    <a:pt x="24" y="13"/>
                    <a:pt x="24" y="13"/>
                  </a:cubicBezTo>
                  <a:cubicBezTo>
                    <a:pt x="17" y="10"/>
                    <a:pt x="11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20" y="2"/>
                    <a:pt x="27" y="5"/>
                  </a:cubicBezTo>
                  <a:cubicBezTo>
                    <a:pt x="29" y="6"/>
                    <a:pt x="30" y="9"/>
                    <a:pt x="29" y="11"/>
                  </a:cubicBezTo>
                  <a:cubicBezTo>
                    <a:pt x="28" y="12"/>
                    <a:pt x="27" y="13"/>
                    <a:pt x="2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2030" y="4099094"/>
            <a:ext cx="539528" cy="536587"/>
            <a:chOff x="7426326" y="0"/>
            <a:chExt cx="873125" cy="868363"/>
          </a:xfrm>
          <a:solidFill>
            <a:schemeClr val="accent4"/>
          </a:solidFill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900988" y="469900"/>
              <a:ext cx="398463" cy="398463"/>
            </a:xfrm>
            <a:custGeom>
              <a:avLst/>
              <a:gdLst>
                <a:gd name="T0" fmla="*/ 86 w 117"/>
                <a:gd name="T1" fmla="*/ 117 h 117"/>
                <a:gd name="T2" fmla="*/ 65 w 117"/>
                <a:gd name="T3" fmla="*/ 108 h 117"/>
                <a:gd name="T4" fmla="*/ 3 w 117"/>
                <a:gd name="T5" fmla="*/ 46 h 117"/>
                <a:gd name="T6" fmla="*/ 3 w 117"/>
                <a:gd name="T7" fmla="*/ 34 h 117"/>
                <a:gd name="T8" fmla="*/ 14 w 117"/>
                <a:gd name="T9" fmla="*/ 34 h 117"/>
                <a:gd name="T10" fmla="*/ 77 w 117"/>
                <a:gd name="T11" fmla="*/ 97 h 117"/>
                <a:gd name="T12" fmla="*/ 86 w 117"/>
                <a:gd name="T13" fmla="*/ 101 h 117"/>
                <a:gd name="T14" fmla="*/ 87 w 117"/>
                <a:gd name="T15" fmla="*/ 101 h 117"/>
                <a:gd name="T16" fmla="*/ 96 w 117"/>
                <a:gd name="T17" fmla="*/ 97 h 117"/>
                <a:gd name="T18" fmla="*/ 101 w 117"/>
                <a:gd name="T19" fmla="*/ 87 h 117"/>
                <a:gd name="T20" fmla="*/ 97 w 117"/>
                <a:gd name="T21" fmla="*/ 77 h 117"/>
                <a:gd name="T22" fmla="*/ 34 w 117"/>
                <a:gd name="T23" fmla="*/ 14 h 117"/>
                <a:gd name="T24" fmla="*/ 34 w 117"/>
                <a:gd name="T25" fmla="*/ 3 h 117"/>
                <a:gd name="T26" fmla="*/ 45 w 117"/>
                <a:gd name="T27" fmla="*/ 3 h 117"/>
                <a:gd name="T28" fmla="*/ 108 w 117"/>
                <a:gd name="T29" fmla="*/ 66 h 117"/>
                <a:gd name="T30" fmla="*/ 117 w 117"/>
                <a:gd name="T31" fmla="*/ 87 h 117"/>
                <a:gd name="T32" fmla="*/ 108 w 117"/>
                <a:gd name="T33" fmla="*/ 108 h 117"/>
                <a:gd name="T34" fmla="*/ 87 w 117"/>
                <a:gd name="T35" fmla="*/ 117 h 117"/>
                <a:gd name="T36" fmla="*/ 86 w 117"/>
                <a:gd name="T3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17">
                  <a:moveTo>
                    <a:pt x="86" y="117"/>
                  </a:moveTo>
                  <a:cubicBezTo>
                    <a:pt x="79" y="117"/>
                    <a:pt x="71" y="114"/>
                    <a:pt x="65" y="108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42"/>
                    <a:pt x="0" y="37"/>
                    <a:pt x="3" y="34"/>
                  </a:cubicBezTo>
                  <a:cubicBezTo>
                    <a:pt x="6" y="31"/>
                    <a:pt x="11" y="31"/>
                    <a:pt x="14" y="34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9" y="99"/>
                    <a:pt x="83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90" y="101"/>
                    <a:pt x="94" y="99"/>
                    <a:pt x="96" y="97"/>
                  </a:cubicBezTo>
                  <a:cubicBezTo>
                    <a:pt x="99" y="94"/>
                    <a:pt x="101" y="91"/>
                    <a:pt x="101" y="87"/>
                  </a:cubicBezTo>
                  <a:cubicBezTo>
                    <a:pt x="101" y="83"/>
                    <a:pt x="99" y="80"/>
                    <a:pt x="97" y="77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1" y="11"/>
                    <a:pt x="31" y="6"/>
                    <a:pt x="34" y="3"/>
                  </a:cubicBezTo>
                  <a:cubicBezTo>
                    <a:pt x="37" y="0"/>
                    <a:pt x="42" y="0"/>
                    <a:pt x="45" y="3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14" y="71"/>
                    <a:pt x="117" y="79"/>
                    <a:pt x="117" y="87"/>
                  </a:cubicBezTo>
                  <a:cubicBezTo>
                    <a:pt x="117" y="95"/>
                    <a:pt x="113" y="102"/>
                    <a:pt x="108" y="108"/>
                  </a:cubicBezTo>
                  <a:cubicBezTo>
                    <a:pt x="102" y="114"/>
                    <a:pt x="95" y="117"/>
                    <a:pt x="87" y="117"/>
                  </a:cubicBezTo>
                  <a:cubicBezTo>
                    <a:pt x="87" y="117"/>
                    <a:pt x="87" y="117"/>
                    <a:pt x="86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7"/>
            <p:cNvSpPr>
              <a:spLocks noEditPoints="1"/>
            </p:cNvSpPr>
            <p:nvPr/>
          </p:nvSpPr>
          <p:spPr bwMode="auto">
            <a:xfrm>
              <a:off x="7426326" y="0"/>
              <a:ext cx="665163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3" y="180"/>
                    <a:pt x="16" y="143"/>
                    <a:pt x="16" y="98"/>
                  </a:cubicBezTo>
                  <a:cubicBezTo>
                    <a:pt x="16" y="53"/>
                    <a:pt x="53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8"/>
            <p:cNvSpPr>
              <a:spLocks/>
            </p:cNvSpPr>
            <p:nvPr/>
          </p:nvSpPr>
          <p:spPr bwMode="auto">
            <a:xfrm>
              <a:off x="7700963" y="112713"/>
              <a:ext cx="41275" cy="30163"/>
            </a:xfrm>
            <a:custGeom>
              <a:avLst/>
              <a:gdLst>
                <a:gd name="T0" fmla="*/ 4 w 12"/>
                <a:gd name="T1" fmla="*/ 9 h 9"/>
                <a:gd name="T2" fmla="*/ 0 w 12"/>
                <a:gd name="T3" fmla="*/ 5 h 9"/>
                <a:gd name="T4" fmla="*/ 4 w 12"/>
                <a:gd name="T5" fmla="*/ 1 h 9"/>
                <a:gd name="T6" fmla="*/ 8 w 12"/>
                <a:gd name="T7" fmla="*/ 0 h 9"/>
                <a:gd name="T8" fmla="*/ 12 w 12"/>
                <a:gd name="T9" fmla="*/ 4 h 9"/>
                <a:gd name="T10" fmla="*/ 8 w 12"/>
                <a:gd name="T11" fmla="*/ 8 h 9"/>
                <a:gd name="T12" fmla="*/ 4 w 12"/>
                <a:gd name="T13" fmla="*/ 9 h 9"/>
                <a:gd name="T14" fmla="*/ 4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7"/>
                    <a:pt x="11" y="8"/>
                    <a:pt x="8" y="8"/>
                  </a:cubicBezTo>
                  <a:cubicBezTo>
                    <a:pt x="7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9"/>
            <p:cNvSpPr>
              <a:spLocks/>
            </p:cNvSpPr>
            <p:nvPr/>
          </p:nvSpPr>
          <p:spPr bwMode="auto">
            <a:xfrm>
              <a:off x="7542213" y="128588"/>
              <a:ext cx="128588" cy="187325"/>
            </a:xfrm>
            <a:custGeom>
              <a:avLst/>
              <a:gdLst>
                <a:gd name="T0" fmla="*/ 4 w 38"/>
                <a:gd name="T1" fmla="*/ 55 h 55"/>
                <a:gd name="T2" fmla="*/ 0 w 38"/>
                <a:gd name="T3" fmla="*/ 51 h 55"/>
                <a:gd name="T4" fmla="*/ 32 w 38"/>
                <a:gd name="T5" fmla="*/ 1 h 55"/>
                <a:gd name="T6" fmla="*/ 37 w 38"/>
                <a:gd name="T7" fmla="*/ 2 h 55"/>
                <a:gd name="T8" fmla="*/ 35 w 38"/>
                <a:gd name="T9" fmla="*/ 8 h 55"/>
                <a:gd name="T10" fmla="*/ 8 w 38"/>
                <a:gd name="T11" fmla="*/ 51 h 55"/>
                <a:gd name="T12" fmla="*/ 4 w 3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5">
                  <a:moveTo>
                    <a:pt x="4" y="55"/>
                  </a:moveTo>
                  <a:cubicBezTo>
                    <a:pt x="1" y="55"/>
                    <a:pt x="0" y="53"/>
                    <a:pt x="0" y="51"/>
                  </a:cubicBezTo>
                  <a:cubicBezTo>
                    <a:pt x="0" y="30"/>
                    <a:pt x="12" y="10"/>
                    <a:pt x="32" y="1"/>
                  </a:cubicBezTo>
                  <a:cubicBezTo>
                    <a:pt x="34" y="0"/>
                    <a:pt x="37" y="0"/>
                    <a:pt x="37" y="2"/>
                  </a:cubicBezTo>
                  <a:cubicBezTo>
                    <a:pt x="38" y="4"/>
                    <a:pt x="37" y="7"/>
                    <a:pt x="35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3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0"/>
            <p:cNvSpPr>
              <a:spLocks/>
            </p:cNvSpPr>
            <p:nvPr/>
          </p:nvSpPr>
          <p:spPr bwMode="auto">
            <a:xfrm>
              <a:off x="8010526" y="568325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8051801" y="609600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570088" y="4102808"/>
            <a:ext cx="423092" cy="551026"/>
            <a:chOff x="11255376" y="0"/>
            <a:chExt cx="666750" cy="868363"/>
          </a:xfrm>
          <a:solidFill>
            <a:schemeClr val="accent5"/>
          </a:solidFill>
        </p:grpSpPr>
        <p:sp>
          <p:nvSpPr>
            <p:cNvPr id="60" name="Freeform 16"/>
            <p:cNvSpPr>
              <a:spLocks noEditPoints="1"/>
            </p:cNvSpPr>
            <p:nvPr/>
          </p:nvSpPr>
          <p:spPr bwMode="auto">
            <a:xfrm>
              <a:off x="11255376" y="0"/>
              <a:ext cx="666750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2" y="180"/>
                    <a:pt x="16" y="143"/>
                    <a:pt x="16" y="98"/>
                  </a:cubicBezTo>
                  <a:cubicBezTo>
                    <a:pt x="16" y="53"/>
                    <a:pt x="52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11531601" y="115888"/>
              <a:ext cx="39688" cy="26988"/>
            </a:xfrm>
            <a:custGeom>
              <a:avLst/>
              <a:gdLst>
                <a:gd name="T0" fmla="*/ 4 w 12"/>
                <a:gd name="T1" fmla="*/ 8 h 8"/>
                <a:gd name="T2" fmla="*/ 0 w 12"/>
                <a:gd name="T3" fmla="*/ 4 h 8"/>
                <a:gd name="T4" fmla="*/ 3 w 12"/>
                <a:gd name="T5" fmla="*/ 0 h 8"/>
                <a:gd name="T6" fmla="*/ 8 w 12"/>
                <a:gd name="T7" fmla="*/ 0 h 8"/>
                <a:gd name="T8" fmla="*/ 12 w 12"/>
                <a:gd name="T9" fmla="*/ 4 h 8"/>
                <a:gd name="T10" fmla="*/ 8 w 12"/>
                <a:gd name="T11" fmla="*/ 8 h 8"/>
                <a:gd name="T12" fmla="*/ 4 w 12"/>
                <a:gd name="T13" fmla="*/ 8 h 8"/>
                <a:gd name="T14" fmla="*/ 4 w 1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8"/>
            <p:cNvSpPr>
              <a:spLocks/>
            </p:cNvSpPr>
            <p:nvPr/>
          </p:nvSpPr>
          <p:spPr bwMode="auto">
            <a:xfrm>
              <a:off x="11368088" y="128588"/>
              <a:ext cx="131763" cy="187325"/>
            </a:xfrm>
            <a:custGeom>
              <a:avLst/>
              <a:gdLst>
                <a:gd name="T0" fmla="*/ 4 w 39"/>
                <a:gd name="T1" fmla="*/ 55 h 55"/>
                <a:gd name="T2" fmla="*/ 0 w 39"/>
                <a:gd name="T3" fmla="*/ 51 h 55"/>
                <a:gd name="T4" fmla="*/ 33 w 39"/>
                <a:gd name="T5" fmla="*/ 1 h 55"/>
                <a:gd name="T6" fmla="*/ 38 w 39"/>
                <a:gd name="T7" fmla="*/ 3 h 55"/>
                <a:gd name="T8" fmla="*/ 36 w 39"/>
                <a:gd name="T9" fmla="*/ 8 h 55"/>
                <a:gd name="T10" fmla="*/ 8 w 39"/>
                <a:gd name="T11" fmla="*/ 51 h 55"/>
                <a:gd name="T12" fmla="*/ 4 w 3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5">
                  <a:moveTo>
                    <a:pt x="4" y="55"/>
                  </a:moveTo>
                  <a:cubicBezTo>
                    <a:pt x="2" y="55"/>
                    <a:pt x="0" y="54"/>
                    <a:pt x="0" y="51"/>
                  </a:cubicBezTo>
                  <a:cubicBezTo>
                    <a:pt x="0" y="30"/>
                    <a:pt x="13" y="10"/>
                    <a:pt x="33" y="1"/>
                  </a:cubicBezTo>
                  <a:cubicBezTo>
                    <a:pt x="35" y="0"/>
                    <a:pt x="37" y="1"/>
                    <a:pt x="38" y="3"/>
                  </a:cubicBezTo>
                  <a:cubicBezTo>
                    <a:pt x="39" y="5"/>
                    <a:pt x="38" y="7"/>
                    <a:pt x="36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4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11428413" y="592138"/>
              <a:ext cx="306388" cy="263525"/>
            </a:xfrm>
            <a:custGeom>
              <a:avLst/>
              <a:gdLst>
                <a:gd name="T0" fmla="*/ 69 w 90"/>
                <a:gd name="T1" fmla="*/ 77 h 77"/>
                <a:gd name="T2" fmla="*/ 21 w 90"/>
                <a:gd name="T3" fmla="*/ 77 h 77"/>
                <a:gd name="T4" fmla="*/ 13 w 90"/>
                <a:gd name="T5" fmla="*/ 71 h 77"/>
                <a:gd name="T6" fmla="*/ 1 w 90"/>
                <a:gd name="T7" fmla="*/ 12 h 77"/>
                <a:gd name="T8" fmla="*/ 7 w 90"/>
                <a:gd name="T9" fmla="*/ 2 h 77"/>
                <a:gd name="T10" fmla="*/ 17 w 90"/>
                <a:gd name="T11" fmla="*/ 9 h 77"/>
                <a:gd name="T12" fmla="*/ 27 w 90"/>
                <a:gd name="T13" fmla="*/ 61 h 77"/>
                <a:gd name="T14" fmla="*/ 63 w 90"/>
                <a:gd name="T15" fmla="*/ 61 h 77"/>
                <a:gd name="T16" fmla="*/ 73 w 90"/>
                <a:gd name="T17" fmla="*/ 7 h 77"/>
                <a:gd name="T18" fmla="*/ 82 w 90"/>
                <a:gd name="T19" fmla="*/ 1 h 77"/>
                <a:gd name="T20" fmla="*/ 89 w 90"/>
                <a:gd name="T21" fmla="*/ 10 h 77"/>
                <a:gd name="T22" fmla="*/ 77 w 90"/>
                <a:gd name="T23" fmla="*/ 71 h 77"/>
                <a:gd name="T24" fmla="*/ 69 w 9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77">
                  <a:moveTo>
                    <a:pt x="69" y="77"/>
                  </a:moveTo>
                  <a:cubicBezTo>
                    <a:pt x="21" y="77"/>
                    <a:pt x="21" y="77"/>
                    <a:pt x="21" y="77"/>
                  </a:cubicBezTo>
                  <a:cubicBezTo>
                    <a:pt x="17" y="77"/>
                    <a:pt x="13" y="74"/>
                    <a:pt x="13" y="7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3" y="3"/>
                    <a:pt x="7" y="2"/>
                  </a:cubicBezTo>
                  <a:cubicBezTo>
                    <a:pt x="12" y="2"/>
                    <a:pt x="16" y="4"/>
                    <a:pt x="17" y="9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3"/>
                    <a:pt x="78" y="0"/>
                    <a:pt x="82" y="1"/>
                  </a:cubicBezTo>
                  <a:cubicBezTo>
                    <a:pt x="87" y="2"/>
                    <a:pt x="90" y="6"/>
                    <a:pt x="89" y="10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4"/>
                    <a:pt x="73" y="77"/>
                    <a:pt x="69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11541126" y="814388"/>
              <a:ext cx="80963" cy="53975"/>
            </a:xfrm>
            <a:custGeom>
              <a:avLst/>
              <a:gdLst>
                <a:gd name="T0" fmla="*/ 16 w 24"/>
                <a:gd name="T1" fmla="*/ 16 h 16"/>
                <a:gd name="T2" fmla="*/ 8 w 24"/>
                <a:gd name="T3" fmla="*/ 16 h 16"/>
                <a:gd name="T4" fmla="*/ 0 w 24"/>
                <a:gd name="T5" fmla="*/ 8 h 16"/>
                <a:gd name="T6" fmla="*/ 8 w 24"/>
                <a:gd name="T7" fmla="*/ 0 h 16"/>
                <a:gd name="T8" fmla="*/ 16 w 24"/>
                <a:gd name="T9" fmla="*/ 0 h 16"/>
                <a:gd name="T10" fmla="*/ 24 w 24"/>
                <a:gd name="T11" fmla="*/ 8 h 16"/>
                <a:gd name="T12" fmla="*/ 16 w 2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4"/>
                    <a:pt x="24" y="8"/>
                  </a:cubicBezTo>
                  <a:cubicBezTo>
                    <a:pt x="24" y="12"/>
                    <a:pt x="20" y="16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/>
            </p:cNvSpPr>
            <p:nvPr/>
          </p:nvSpPr>
          <p:spPr bwMode="auto">
            <a:xfrm>
              <a:off x="11514138" y="687388"/>
              <a:ext cx="125413" cy="41275"/>
            </a:xfrm>
            <a:custGeom>
              <a:avLst/>
              <a:gdLst>
                <a:gd name="T0" fmla="*/ 33 w 37"/>
                <a:gd name="T1" fmla="*/ 12 h 12"/>
                <a:gd name="T2" fmla="*/ 33 w 37"/>
                <a:gd name="T3" fmla="*/ 12 h 12"/>
                <a:gd name="T4" fmla="*/ 3 w 37"/>
                <a:gd name="T5" fmla="*/ 9 h 12"/>
                <a:gd name="T6" fmla="*/ 0 w 37"/>
                <a:gd name="T7" fmla="*/ 4 h 12"/>
                <a:gd name="T8" fmla="*/ 4 w 37"/>
                <a:gd name="T9" fmla="*/ 1 h 12"/>
                <a:gd name="T10" fmla="*/ 34 w 37"/>
                <a:gd name="T11" fmla="*/ 4 h 12"/>
                <a:gd name="T12" fmla="*/ 37 w 37"/>
                <a:gd name="T13" fmla="*/ 9 h 12"/>
                <a:gd name="T14" fmla="*/ 33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7" y="7"/>
                    <a:pt x="37" y="9"/>
                  </a:cubicBezTo>
                  <a:cubicBezTo>
                    <a:pt x="37" y="11"/>
                    <a:pt x="35" y="12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/>
            </p:cNvSpPr>
            <p:nvPr/>
          </p:nvSpPr>
          <p:spPr bwMode="auto">
            <a:xfrm>
              <a:off x="11520488" y="746125"/>
              <a:ext cx="112713" cy="36513"/>
            </a:xfrm>
            <a:custGeom>
              <a:avLst/>
              <a:gdLst>
                <a:gd name="T0" fmla="*/ 29 w 33"/>
                <a:gd name="T1" fmla="*/ 11 h 11"/>
                <a:gd name="T2" fmla="*/ 29 w 33"/>
                <a:gd name="T3" fmla="*/ 11 h 11"/>
                <a:gd name="T4" fmla="*/ 4 w 33"/>
                <a:gd name="T5" fmla="*/ 8 h 11"/>
                <a:gd name="T6" fmla="*/ 1 w 33"/>
                <a:gd name="T7" fmla="*/ 3 h 11"/>
                <a:gd name="T8" fmla="*/ 5 w 33"/>
                <a:gd name="T9" fmla="*/ 0 h 11"/>
                <a:gd name="T10" fmla="*/ 30 w 33"/>
                <a:gd name="T11" fmla="*/ 3 h 11"/>
                <a:gd name="T12" fmla="*/ 33 w 33"/>
                <a:gd name="T13" fmla="*/ 7 h 11"/>
                <a:gd name="T14" fmla="*/ 29 w 3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">
                  <a:moveTo>
                    <a:pt x="29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3"/>
                    <a:pt x="33" y="5"/>
                    <a:pt x="33" y="7"/>
                  </a:cubicBezTo>
                  <a:cubicBezTo>
                    <a:pt x="33" y="9"/>
                    <a:pt x="31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11476038" y="381000"/>
              <a:ext cx="74613" cy="246063"/>
            </a:xfrm>
            <a:custGeom>
              <a:avLst/>
              <a:gdLst>
                <a:gd name="T0" fmla="*/ 17 w 22"/>
                <a:gd name="T1" fmla="*/ 72 h 72"/>
                <a:gd name="T2" fmla="*/ 13 w 22"/>
                <a:gd name="T3" fmla="*/ 68 h 72"/>
                <a:gd name="T4" fmla="*/ 0 w 22"/>
                <a:gd name="T5" fmla="*/ 5 h 72"/>
                <a:gd name="T6" fmla="*/ 3 w 22"/>
                <a:gd name="T7" fmla="*/ 1 h 72"/>
                <a:gd name="T8" fmla="*/ 8 w 22"/>
                <a:gd name="T9" fmla="*/ 4 h 72"/>
                <a:gd name="T10" fmla="*/ 21 w 22"/>
                <a:gd name="T11" fmla="*/ 67 h 72"/>
                <a:gd name="T12" fmla="*/ 18 w 22"/>
                <a:gd name="T13" fmla="*/ 72 h 72"/>
                <a:gd name="T14" fmla="*/ 17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7" y="72"/>
                  </a:moveTo>
                  <a:cubicBezTo>
                    <a:pt x="15" y="72"/>
                    <a:pt x="14" y="70"/>
                    <a:pt x="13" y="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8" y="2"/>
                    <a:pt x="8" y="4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2" y="69"/>
                    <a:pt x="20" y="71"/>
                    <a:pt x="18" y="72"/>
                  </a:cubicBezTo>
                  <a:cubicBezTo>
                    <a:pt x="18" y="72"/>
                    <a:pt x="18" y="72"/>
                    <a:pt x="17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/>
            </p:cNvSpPr>
            <p:nvPr/>
          </p:nvSpPr>
          <p:spPr bwMode="auto">
            <a:xfrm>
              <a:off x="11626851" y="381000"/>
              <a:ext cx="74613" cy="246063"/>
            </a:xfrm>
            <a:custGeom>
              <a:avLst/>
              <a:gdLst>
                <a:gd name="T0" fmla="*/ 4 w 22"/>
                <a:gd name="T1" fmla="*/ 72 h 72"/>
                <a:gd name="T2" fmla="*/ 3 w 22"/>
                <a:gd name="T3" fmla="*/ 72 h 72"/>
                <a:gd name="T4" fmla="*/ 0 w 22"/>
                <a:gd name="T5" fmla="*/ 67 h 72"/>
                <a:gd name="T6" fmla="*/ 13 w 22"/>
                <a:gd name="T7" fmla="*/ 4 h 72"/>
                <a:gd name="T8" fmla="*/ 18 w 22"/>
                <a:gd name="T9" fmla="*/ 1 h 72"/>
                <a:gd name="T10" fmla="*/ 21 w 22"/>
                <a:gd name="T11" fmla="*/ 5 h 72"/>
                <a:gd name="T12" fmla="*/ 8 w 22"/>
                <a:gd name="T13" fmla="*/ 68 h 72"/>
                <a:gd name="T14" fmla="*/ 4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4" y="72"/>
                  </a:moveTo>
                  <a:cubicBezTo>
                    <a:pt x="4" y="72"/>
                    <a:pt x="4" y="72"/>
                    <a:pt x="3" y="72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2"/>
                    <a:pt x="16" y="0"/>
                    <a:pt x="18" y="1"/>
                  </a:cubicBezTo>
                  <a:cubicBezTo>
                    <a:pt x="20" y="1"/>
                    <a:pt x="22" y="3"/>
                    <a:pt x="21" y="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11480801" y="368300"/>
              <a:ext cx="212725" cy="57150"/>
            </a:xfrm>
            <a:custGeom>
              <a:avLst/>
              <a:gdLst>
                <a:gd name="T0" fmla="*/ 46 w 63"/>
                <a:gd name="T1" fmla="*/ 17 h 17"/>
                <a:gd name="T2" fmla="*/ 38 w 63"/>
                <a:gd name="T3" fmla="*/ 11 h 17"/>
                <a:gd name="T4" fmla="*/ 38 w 63"/>
                <a:gd name="T5" fmla="*/ 10 h 17"/>
                <a:gd name="T6" fmla="*/ 37 w 63"/>
                <a:gd name="T7" fmla="*/ 10 h 17"/>
                <a:gd name="T8" fmla="*/ 37 w 63"/>
                <a:gd name="T9" fmla="*/ 10 h 17"/>
                <a:gd name="T10" fmla="*/ 36 w 63"/>
                <a:gd name="T11" fmla="*/ 11 h 17"/>
                <a:gd name="T12" fmla="*/ 36 w 63"/>
                <a:gd name="T13" fmla="*/ 11 h 17"/>
                <a:gd name="T14" fmla="*/ 36 w 63"/>
                <a:gd name="T15" fmla="*/ 11 h 17"/>
                <a:gd name="T16" fmla="*/ 28 w 63"/>
                <a:gd name="T17" fmla="*/ 17 h 17"/>
                <a:gd name="T18" fmla="*/ 20 w 63"/>
                <a:gd name="T19" fmla="*/ 11 h 17"/>
                <a:gd name="T20" fmla="*/ 19 w 63"/>
                <a:gd name="T21" fmla="*/ 10 h 17"/>
                <a:gd name="T22" fmla="*/ 19 w 63"/>
                <a:gd name="T23" fmla="*/ 10 h 17"/>
                <a:gd name="T24" fmla="*/ 18 w 63"/>
                <a:gd name="T25" fmla="*/ 10 h 17"/>
                <a:gd name="T26" fmla="*/ 18 w 63"/>
                <a:gd name="T27" fmla="*/ 11 h 17"/>
                <a:gd name="T28" fmla="*/ 10 w 63"/>
                <a:gd name="T29" fmla="*/ 17 h 17"/>
                <a:gd name="T30" fmla="*/ 1 w 63"/>
                <a:gd name="T31" fmla="*/ 10 h 17"/>
                <a:gd name="T32" fmla="*/ 0 w 63"/>
                <a:gd name="T33" fmla="*/ 8 h 17"/>
                <a:gd name="T34" fmla="*/ 4 w 63"/>
                <a:gd name="T35" fmla="*/ 4 h 17"/>
                <a:gd name="T36" fmla="*/ 8 w 63"/>
                <a:gd name="T37" fmla="*/ 7 h 17"/>
                <a:gd name="T38" fmla="*/ 10 w 63"/>
                <a:gd name="T39" fmla="*/ 9 h 17"/>
                <a:gd name="T40" fmla="*/ 11 w 63"/>
                <a:gd name="T41" fmla="*/ 7 h 17"/>
                <a:gd name="T42" fmla="*/ 12 w 63"/>
                <a:gd name="T43" fmla="*/ 5 h 17"/>
                <a:gd name="T44" fmla="*/ 19 w 63"/>
                <a:gd name="T45" fmla="*/ 1 h 17"/>
                <a:gd name="T46" fmla="*/ 25 w 63"/>
                <a:gd name="T47" fmla="*/ 5 h 17"/>
                <a:gd name="T48" fmla="*/ 27 w 63"/>
                <a:gd name="T49" fmla="*/ 7 h 17"/>
                <a:gd name="T50" fmla="*/ 28 w 63"/>
                <a:gd name="T51" fmla="*/ 9 h 17"/>
                <a:gd name="T52" fmla="*/ 29 w 63"/>
                <a:gd name="T53" fmla="*/ 8 h 17"/>
                <a:gd name="T54" fmla="*/ 29 w 63"/>
                <a:gd name="T55" fmla="*/ 8 h 17"/>
                <a:gd name="T56" fmla="*/ 29 w 63"/>
                <a:gd name="T57" fmla="*/ 8 h 17"/>
                <a:gd name="T58" fmla="*/ 29 w 63"/>
                <a:gd name="T59" fmla="*/ 7 h 17"/>
                <a:gd name="T60" fmla="*/ 31 w 63"/>
                <a:gd name="T61" fmla="*/ 5 h 17"/>
                <a:gd name="T62" fmla="*/ 37 w 63"/>
                <a:gd name="T63" fmla="*/ 1 h 17"/>
                <a:gd name="T64" fmla="*/ 44 w 63"/>
                <a:gd name="T65" fmla="*/ 5 h 17"/>
                <a:gd name="T66" fmla="*/ 45 w 63"/>
                <a:gd name="T67" fmla="*/ 7 h 17"/>
                <a:gd name="T68" fmla="*/ 46 w 63"/>
                <a:gd name="T69" fmla="*/ 9 h 17"/>
                <a:gd name="T70" fmla="*/ 48 w 63"/>
                <a:gd name="T71" fmla="*/ 7 h 17"/>
                <a:gd name="T72" fmla="*/ 49 w 63"/>
                <a:gd name="T73" fmla="*/ 5 h 17"/>
                <a:gd name="T74" fmla="*/ 62 w 63"/>
                <a:gd name="T75" fmla="*/ 5 h 17"/>
                <a:gd name="T76" fmla="*/ 63 w 63"/>
                <a:gd name="T77" fmla="*/ 8 h 17"/>
                <a:gd name="T78" fmla="*/ 60 w 63"/>
                <a:gd name="T79" fmla="*/ 12 h 17"/>
                <a:gd name="T80" fmla="*/ 59 w 63"/>
                <a:gd name="T81" fmla="*/ 12 h 17"/>
                <a:gd name="T82" fmla="*/ 56 w 63"/>
                <a:gd name="T83" fmla="*/ 10 h 17"/>
                <a:gd name="T84" fmla="*/ 55 w 63"/>
                <a:gd name="T85" fmla="*/ 10 h 17"/>
                <a:gd name="T86" fmla="*/ 55 w 63"/>
                <a:gd name="T87" fmla="*/ 10 h 17"/>
                <a:gd name="T88" fmla="*/ 55 w 63"/>
                <a:gd name="T89" fmla="*/ 11 h 17"/>
                <a:gd name="T90" fmla="*/ 46 w 63"/>
                <a:gd name="T9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17">
                  <a:moveTo>
                    <a:pt x="46" y="17"/>
                  </a:moveTo>
                  <a:cubicBezTo>
                    <a:pt x="43" y="17"/>
                    <a:pt x="40" y="15"/>
                    <a:pt x="38" y="11"/>
                  </a:cubicBezTo>
                  <a:cubicBezTo>
                    <a:pt x="38" y="11"/>
                    <a:pt x="38" y="10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3" y="17"/>
                    <a:pt x="30" y="17"/>
                    <a:pt x="28" y="17"/>
                  </a:cubicBezTo>
                  <a:cubicBezTo>
                    <a:pt x="25" y="17"/>
                    <a:pt x="22" y="15"/>
                    <a:pt x="20" y="11"/>
                  </a:cubicBezTo>
                  <a:cubicBezTo>
                    <a:pt x="20" y="11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6" y="15"/>
                    <a:pt x="13" y="17"/>
                    <a:pt x="10" y="17"/>
                  </a:cubicBezTo>
                  <a:cubicBezTo>
                    <a:pt x="6" y="17"/>
                    <a:pt x="3" y="15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6"/>
                    <a:pt x="2" y="4"/>
                    <a:pt x="4" y="4"/>
                  </a:cubicBezTo>
                  <a:cubicBezTo>
                    <a:pt x="6" y="4"/>
                    <a:pt x="8" y="5"/>
                    <a:pt x="8" y="7"/>
                  </a:cubicBezTo>
                  <a:cubicBezTo>
                    <a:pt x="9" y="8"/>
                    <a:pt x="9" y="9"/>
                    <a:pt x="10" y="9"/>
                  </a:cubicBezTo>
                  <a:cubicBezTo>
                    <a:pt x="10" y="9"/>
                    <a:pt x="10" y="8"/>
                    <a:pt x="11" y="7"/>
                  </a:cubicBezTo>
                  <a:cubicBezTo>
                    <a:pt x="11" y="6"/>
                    <a:pt x="12" y="5"/>
                    <a:pt x="12" y="5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1" y="1"/>
                    <a:pt x="24" y="3"/>
                    <a:pt x="25" y="5"/>
                  </a:cubicBezTo>
                  <a:cubicBezTo>
                    <a:pt x="26" y="6"/>
                    <a:pt x="26" y="6"/>
                    <a:pt x="27" y="7"/>
                  </a:cubicBezTo>
                  <a:cubicBezTo>
                    <a:pt x="27" y="8"/>
                    <a:pt x="28" y="9"/>
                    <a:pt x="28" y="9"/>
                  </a:cubicBezTo>
                  <a:cubicBezTo>
                    <a:pt x="28" y="9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1" y="5"/>
                  </a:cubicBezTo>
                  <a:cubicBezTo>
                    <a:pt x="33" y="2"/>
                    <a:pt x="36" y="1"/>
                    <a:pt x="37" y="1"/>
                  </a:cubicBezTo>
                  <a:cubicBezTo>
                    <a:pt x="39" y="1"/>
                    <a:pt x="41" y="2"/>
                    <a:pt x="44" y="5"/>
                  </a:cubicBezTo>
                  <a:cubicBezTo>
                    <a:pt x="44" y="6"/>
                    <a:pt x="45" y="6"/>
                    <a:pt x="45" y="7"/>
                  </a:cubicBezTo>
                  <a:cubicBezTo>
                    <a:pt x="45" y="8"/>
                    <a:pt x="46" y="9"/>
                    <a:pt x="46" y="9"/>
                  </a:cubicBezTo>
                  <a:cubicBezTo>
                    <a:pt x="47" y="9"/>
                    <a:pt x="47" y="8"/>
                    <a:pt x="48" y="7"/>
                  </a:cubicBezTo>
                  <a:cubicBezTo>
                    <a:pt x="48" y="6"/>
                    <a:pt x="48" y="5"/>
                    <a:pt x="49" y="5"/>
                  </a:cubicBezTo>
                  <a:cubicBezTo>
                    <a:pt x="53" y="0"/>
                    <a:pt x="59" y="0"/>
                    <a:pt x="62" y="5"/>
                  </a:cubicBezTo>
                  <a:cubicBezTo>
                    <a:pt x="63" y="6"/>
                    <a:pt x="63" y="7"/>
                    <a:pt x="63" y="8"/>
                  </a:cubicBezTo>
                  <a:cubicBezTo>
                    <a:pt x="63" y="10"/>
                    <a:pt x="62" y="12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8" y="12"/>
                    <a:pt x="57" y="11"/>
                    <a:pt x="56" y="10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1"/>
                    <a:pt x="55" y="11"/>
                  </a:cubicBezTo>
                  <a:cubicBezTo>
                    <a:pt x="53" y="15"/>
                    <a:pt x="50" y="1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333169" y="4065032"/>
            <a:ext cx="478496" cy="549012"/>
            <a:chOff x="11201401" y="1560513"/>
            <a:chExt cx="754063" cy="865188"/>
          </a:xfrm>
          <a:solidFill>
            <a:schemeClr val="accent6"/>
          </a:solidFill>
        </p:grpSpPr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11830051" y="1789113"/>
              <a:ext cx="125413" cy="357188"/>
            </a:xfrm>
            <a:custGeom>
              <a:avLst/>
              <a:gdLst>
                <a:gd name="T0" fmla="*/ 9 w 37"/>
                <a:gd name="T1" fmla="*/ 105 h 105"/>
                <a:gd name="T2" fmla="*/ 6 w 37"/>
                <a:gd name="T3" fmla="*/ 104 h 105"/>
                <a:gd name="T4" fmla="*/ 2 w 37"/>
                <a:gd name="T5" fmla="*/ 94 h 105"/>
                <a:gd name="T6" fmla="*/ 20 w 37"/>
                <a:gd name="T7" fmla="*/ 53 h 105"/>
                <a:gd name="T8" fmla="*/ 2 w 37"/>
                <a:gd name="T9" fmla="*/ 12 h 105"/>
                <a:gd name="T10" fmla="*/ 6 w 37"/>
                <a:gd name="T11" fmla="*/ 2 h 105"/>
                <a:gd name="T12" fmla="*/ 16 w 37"/>
                <a:gd name="T13" fmla="*/ 6 h 105"/>
                <a:gd name="T14" fmla="*/ 36 w 37"/>
                <a:gd name="T15" fmla="*/ 49 h 105"/>
                <a:gd name="T16" fmla="*/ 37 w 37"/>
                <a:gd name="T17" fmla="*/ 54 h 105"/>
                <a:gd name="T18" fmla="*/ 36 w 37"/>
                <a:gd name="T19" fmla="*/ 57 h 105"/>
                <a:gd name="T20" fmla="*/ 16 w 37"/>
                <a:gd name="T21" fmla="*/ 100 h 105"/>
                <a:gd name="T22" fmla="*/ 9 w 37"/>
                <a:gd name="T2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05">
                  <a:moveTo>
                    <a:pt x="9" y="105"/>
                  </a:moveTo>
                  <a:cubicBezTo>
                    <a:pt x="8" y="105"/>
                    <a:pt x="7" y="105"/>
                    <a:pt x="6" y="104"/>
                  </a:cubicBezTo>
                  <a:cubicBezTo>
                    <a:pt x="1" y="102"/>
                    <a:pt x="0" y="98"/>
                    <a:pt x="2" y="9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0" y="0"/>
                    <a:pt x="14" y="2"/>
                    <a:pt x="16" y="6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37" y="55"/>
                    <a:pt x="36" y="56"/>
                    <a:pt x="36" y="57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5" y="103"/>
                    <a:pt x="12" y="105"/>
                    <a:pt x="9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9"/>
            <p:cNvSpPr>
              <a:spLocks noEditPoints="1"/>
            </p:cNvSpPr>
            <p:nvPr/>
          </p:nvSpPr>
          <p:spPr bwMode="auto">
            <a:xfrm>
              <a:off x="11201401" y="1560513"/>
              <a:ext cx="434975" cy="865188"/>
            </a:xfrm>
            <a:custGeom>
              <a:avLst/>
              <a:gdLst>
                <a:gd name="T0" fmla="*/ 16 w 128"/>
                <a:gd name="T1" fmla="*/ 16 h 254"/>
                <a:gd name="T2" fmla="*/ 112 w 128"/>
                <a:gd name="T3" fmla="*/ 48 h 254"/>
                <a:gd name="T4" fmla="*/ 112 w 128"/>
                <a:gd name="T5" fmla="*/ 238 h 254"/>
                <a:gd name="T6" fmla="*/ 16 w 128"/>
                <a:gd name="T7" fmla="*/ 206 h 254"/>
                <a:gd name="T8" fmla="*/ 16 w 128"/>
                <a:gd name="T9" fmla="*/ 17 h 254"/>
                <a:gd name="T10" fmla="*/ 15 w 128"/>
                <a:gd name="T11" fmla="*/ 0 h 254"/>
                <a:gd name="T12" fmla="*/ 6 w 128"/>
                <a:gd name="T13" fmla="*/ 3 h 254"/>
                <a:gd name="T14" fmla="*/ 0 w 128"/>
                <a:gd name="T15" fmla="*/ 16 h 254"/>
                <a:gd name="T16" fmla="*/ 0 w 128"/>
                <a:gd name="T17" fmla="*/ 206 h 254"/>
                <a:gd name="T18" fmla="*/ 10 w 128"/>
                <a:gd name="T19" fmla="*/ 221 h 254"/>
                <a:gd name="T20" fmla="*/ 106 w 128"/>
                <a:gd name="T21" fmla="*/ 253 h 254"/>
                <a:gd name="T22" fmla="*/ 111 w 128"/>
                <a:gd name="T23" fmla="*/ 254 h 254"/>
                <a:gd name="T24" fmla="*/ 121 w 128"/>
                <a:gd name="T25" fmla="*/ 251 h 254"/>
                <a:gd name="T26" fmla="*/ 128 w 128"/>
                <a:gd name="T27" fmla="*/ 238 h 254"/>
                <a:gd name="T28" fmla="*/ 128 w 128"/>
                <a:gd name="T29" fmla="*/ 48 h 254"/>
                <a:gd name="T30" fmla="*/ 116 w 128"/>
                <a:gd name="T31" fmla="*/ 33 h 254"/>
                <a:gd name="T32" fmla="*/ 20 w 128"/>
                <a:gd name="T33" fmla="*/ 1 h 254"/>
                <a:gd name="T34" fmla="*/ 15 w 128"/>
                <a:gd name="T3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54">
                  <a:moveTo>
                    <a:pt x="16" y="16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2" y="238"/>
                    <a:pt x="112" y="238"/>
                    <a:pt x="112" y="238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5" y="0"/>
                  </a:moveTo>
                  <a:cubicBezTo>
                    <a:pt x="11" y="0"/>
                    <a:pt x="9" y="1"/>
                    <a:pt x="6" y="3"/>
                  </a:cubicBezTo>
                  <a:cubicBezTo>
                    <a:pt x="2" y="6"/>
                    <a:pt x="0" y="11"/>
                    <a:pt x="0" y="1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3"/>
                    <a:pt x="4" y="219"/>
                    <a:pt x="10" y="221"/>
                  </a:cubicBezTo>
                  <a:cubicBezTo>
                    <a:pt x="106" y="253"/>
                    <a:pt x="106" y="253"/>
                    <a:pt x="106" y="253"/>
                  </a:cubicBezTo>
                  <a:cubicBezTo>
                    <a:pt x="108" y="254"/>
                    <a:pt x="109" y="254"/>
                    <a:pt x="111" y="254"/>
                  </a:cubicBezTo>
                  <a:cubicBezTo>
                    <a:pt x="114" y="254"/>
                    <a:pt x="118" y="253"/>
                    <a:pt x="121" y="251"/>
                  </a:cubicBezTo>
                  <a:cubicBezTo>
                    <a:pt x="125" y="248"/>
                    <a:pt x="128" y="243"/>
                    <a:pt x="128" y="23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1"/>
                    <a:pt x="123" y="35"/>
                    <a:pt x="116" y="3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11595101" y="2163763"/>
              <a:ext cx="244475" cy="190500"/>
            </a:xfrm>
            <a:custGeom>
              <a:avLst/>
              <a:gdLst>
                <a:gd name="T0" fmla="*/ 64 w 72"/>
                <a:gd name="T1" fmla="*/ 56 h 56"/>
                <a:gd name="T2" fmla="*/ 8 w 72"/>
                <a:gd name="T3" fmla="*/ 56 h 56"/>
                <a:gd name="T4" fmla="*/ 0 w 72"/>
                <a:gd name="T5" fmla="*/ 48 h 56"/>
                <a:gd name="T6" fmla="*/ 8 w 72"/>
                <a:gd name="T7" fmla="*/ 40 h 56"/>
                <a:gd name="T8" fmla="*/ 56 w 72"/>
                <a:gd name="T9" fmla="*/ 40 h 56"/>
                <a:gd name="T10" fmla="*/ 56 w 72"/>
                <a:gd name="T11" fmla="*/ 8 h 56"/>
                <a:gd name="T12" fmla="*/ 64 w 72"/>
                <a:gd name="T13" fmla="*/ 0 h 56"/>
                <a:gd name="T14" fmla="*/ 72 w 72"/>
                <a:gd name="T15" fmla="*/ 8 h 56"/>
                <a:gd name="T16" fmla="*/ 72 w 72"/>
                <a:gd name="T17" fmla="*/ 48 h 56"/>
                <a:gd name="T18" fmla="*/ 64 w 72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56">
                  <a:moveTo>
                    <a:pt x="64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4" y="56"/>
                    <a:pt x="0" y="52"/>
                    <a:pt x="0" y="48"/>
                  </a:cubicBezTo>
                  <a:cubicBezTo>
                    <a:pt x="0" y="44"/>
                    <a:pt x="4" y="40"/>
                    <a:pt x="8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4"/>
                    <a:pt x="60" y="0"/>
                    <a:pt x="64" y="0"/>
                  </a:cubicBezTo>
                  <a:cubicBezTo>
                    <a:pt x="68" y="0"/>
                    <a:pt x="72" y="4"/>
                    <a:pt x="72" y="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52"/>
                    <a:pt x="68" y="56"/>
                    <a:pt x="64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11215688" y="1563688"/>
              <a:ext cx="623888" cy="217488"/>
            </a:xfrm>
            <a:custGeom>
              <a:avLst/>
              <a:gdLst>
                <a:gd name="T0" fmla="*/ 176 w 184"/>
                <a:gd name="T1" fmla="*/ 64 h 64"/>
                <a:gd name="T2" fmla="*/ 168 w 184"/>
                <a:gd name="T3" fmla="*/ 56 h 64"/>
                <a:gd name="T4" fmla="*/ 168 w 184"/>
                <a:gd name="T5" fmla="*/ 16 h 64"/>
                <a:gd name="T6" fmla="*/ 19 w 184"/>
                <a:gd name="T7" fmla="*/ 16 h 64"/>
                <a:gd name="T8" fmla="*/ 12 w 184"/>
                <a:gd name="T9" fmla="*/ 13 h 64"/>
                <a:gd name="T10" fmla="*/ 8 w 184"/>
                <a:gd name="T11" fmla="*/ 16 h 64"/>
                <a:gd name="T12" fmla="*/ 0 w 184"/>
                <a:gd name="T13" fmla="*/ 8 h 64"/>
                <a:gd name="T14" fmla="*/ 8 w 184"/>
                <a:gd name="T15" fmla="*/ 0 h 64"/>
                <a:gd name="T16" fmla="*/ 176 w 184"/>
                <a:gd name="T17" fmla="*/ 0 h 64"/>
                <a:gd name="T18" fmla="*/ 184 w 184"/>
                <a:gd name="T19" fmla="*/ 8 h 64"/>
                <a:gd name="T20" fmla="*/ 184 w 184"/>
                <a:gd name="T21" fmla="*/ 56 h 64"/>
                <a:gd name="T22" fmla="*/ 176 w 184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64">
                  <a:moveTo>
                    <a:pt x="176" y="64"/>
                  </a:moveTo>
                  <a:cubicBezTo>
                    <a:pt x="172" y="64"/>
                    <a:pt x="168" y="60"/>
                    <a:pt x="168" y="5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4" y="4"/>
                    <a:pt x="184" y="8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84" y="60"/>
                    <a:pt x="180" y="64"/>
                    <a:pt x="176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11514138" y="2054225"/>
              <a:ext cx="26988" cy="109538"/>
            </a:xfrm>
            <a:custGeom>
              <a:avLst/>
              <a:gdLst>
                <a:gd name="T0" fmla="*/ 4 w 8"/>
                <a:gd name="T1" fmla="*/ 32 h 32"/>
                <a:gd name="T2" fmla="*/ 0 w 8"/>
                <a:gd name="T3" fmla="*/ 28 h 32"/>
                <a:gd name="T4" fmla="*/ 0 w 8"/>
                <a:gd name="T5" fmla="*/ 4 h 32"/>
                <a:gd name="T6" fmla="*/ 4 w 8"/>
                <a:gd name="T7" fmla="*/ 0 h 32"/>
                <a:gd name="T8" fmla="*/ 8 w 8"/>
                <a:gd name="T9" fmla="*/ 4 h 32"/>
                <a:gd name="T10" fmla="*/ 8 w 8"/>
                <a:gd name="T11" fmla="*/ 28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2" y="32"/>
                    <a:pt x="0" y="30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11677651" y="1931988"/>
              <a:ext cx="257175" cy="53975"/>
            </a:xfrm>
            <a:custGeom>
              <a:avLst/>
              <a:gdLst>
                <a:gd name="T0" fmla="*/ 68 w 76"/>
                <a:gd name="T1" fmla="*/ 16 h 16"/>
                <a:gd name="T2" fmla="*/ 8 w 76"/>
                <a:gd name="T3" fmla="*/ 16 h 16"/>
                <a:gd name="T4" fmla="*/ 0 w 76"/>
                <a:gd name="T5" fmla="*/ 8 h 16"/>
                <a:gd name="T6" fmla="*/ 8 w 76"/>
                <a:gd name="T7" fmla="*/ 0 h 16"/>
                <a:gd name="T8" fmla="*/ 68 w 76"/>
                <a:gd name="T9" fmla="*/ 0 h 16"/>
                <a:gd name="T10" fmla="*/ 76 w 76"/>
                <a:gd name="T11" fmla="*/ 8 h 16"/>
                <a:gd name="T12" fmla="*/ 68 w 7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6">
                  <a:moveTo>
                    <a:pt x="6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6" y="4"/>
                    <a:pt x="76" y="8"/>
                  </a:cubicBezTo>
                  <a:cubicBezTo>
                    <a:pt x="76" y="12"/>
                    <a:pt x="72" y="16"/>
                    <a:pt x="6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633524" y="2295957"/>
            <a:ext cx="2957621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Предоставить слабоуспевающим ученикам столько же времени</a:t>
            </a:r>
          </a:p>
          <a:p>
            <a:r>
              <a:rPr lang="ru-RU" sz="1600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для поиска ответа на вопрос или решения задачи, сколько он предоставляет остальным</a:t>
            </a:r>
            <a:endParaRPr lang="en-US" sz="1600" b="1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35704" y="4933772"/>
            <a:ext cx="295325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ea typeface="Roboto Condensed Light" panose="02000000000000000000" pitchFamily="2" charset="0"/>
              </a:rPr>
              <a:t>Помочь ученикам отвечать на вопросы, предоставляя им дополнительную информацию</a:t>
            </a:r>
            <a:endParaRPr lang="en-US" sz="1600" b="1" dirty="0">
              <a:ea typeface="Roboto Condensed Light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28618" y="2267239"/>
            <a:ext cx="2933351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ea typeface="Roboto Condensed Light" panose="02000000000000000000" pitchFamily="2" charset="0"/>
              </a:rPr>
              <a:t>Более конкретно говорить слабоуспевающим ученикам о том, почему их работа в классе приемлема и достойна похвалы так же часто, как и остальных</a:t>
            </a:r>
            <a:endParaRPr lang="en-US" sz="1600" b="1" dirty="0">
              <a:ea typeface="Roboto Condensed Light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305695" y="2374207"/>
            <a:ext cx="2952327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ea typeface="Roboto Condensed Light" panose="02000000000000000000" pitchFamily="2" charset="0"/>
              </a:rPr>
              <a:t>Делать личные комплименты слабоуспевающим учащимся и выражать личный интерес к их жизни вне школы</a:t>
            </a:r>
            <a:endParaRPr lang="en-US" sz="1600" b="1" dirty="0">
              <a:ea typeface="Roboto Condensed Light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542617" y="4890814"/>
            <a:ext cx="286797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ea typeface="Roboto Condensed Light" panose="02000000000000000000" pitchFamily="2" charset="0"/>
              </a:rPr>
              <a:t>Внимательно слушать слабоуспевающих учеников наравне с другими</a:t>
            </a:r>
            <a:endParaRPr lang="en-US" sz="1600" b="1" dirty="0">
              <a:ea typeface="Roboto Condensed Light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289128" y="4811485"/>
            <a:ext cx="2962146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ea typeface="Roboto Condensed Light" panose="02000000000000000000" pitchFamily="2" charset="0"/>
              </a:rPr>
              <a:t>Побуждать слабых учеников думать так же часто, как и других, требуя от них большего, чем вспоминания фактов</a:t>
            </a:r>
            <a:endParaRPr lang="en-US" sz="1600" b="1" dirty="0">
              <a:ea typeface="Roboto Condensed Light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5387769-C9B5-4A40-BB19-900BEB20E936}"/>
              </a:ext>
            </a:extLst>
          </p:cNvPr>
          <p:cNvSpPr txBox="1"/>
          <p:nvPr/>
        </p:nvSpPr>
        <p:spPr>
          <a:xfrm>
            <a:off x="304457" y="6192383"/>
            <a:ext cx="11400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FD3B95BD-22AC-44CE-A551-03FC687B0111}"/>
              </a:ext>
            </a:extLst>
          </p:cNvPr>
          <p:cNvCxnSpPr/>
          <p:nvPr/>
        </p:nvCxnSpPr>
        <p:spPr>
          <a:xfrm>
            <a:off x="54953" y="774000"/>
            <a:ext cx="1199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D45786C5-A3F8-4A16-81FF-A3F8353B78EC}"/>
              </a:ext>
            </a:extLst>
          </p:cNvPr>
          <p:cNvSpPr/>
          <p:nvPr/>
        </p:nvSpPr>
        <p:spPr>
          <a:xfrm>
            <a:off x="54953" y="279000"/>
            <a:ext cx="450000" cy="3255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4443BB-8F34-45B6-9ED6-F904BB11A1B4}"/>
              </a:ext>
            </a:extLst>
          </p:cNvPr>
          <p:cNvSpPr txBox="1"/>
          <p:nvPr/>
        </p:nvSpPr>
        <p:spPr>
          <a:xfrm>
            <a:off x="564679" y="232810"/>
            <a:ext cx="1152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Педагогические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4080148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0087" y="1563756"/>
            <a:ext cx="3128066" cy="201433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7144" y="1780292"/>
            <a:ext cx="782016" cy="5035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36464" y="1563756"/>
            <a:ext cx="3128066" cy="201433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73521" y="1780292"/>
            <a:ext cx="782016" cy="503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42845" y="1563756"/>
            <a:ext cx="3128066" cy="2014330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879902" y="1780292"/>
            <a:ext cx="782016" cy="503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0087" y="3962399"/>
            <a:ext cx="3128066" cy="2014330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67144" y="4178935"/>
            <a:ext cx="782016" cy="503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36464" y="3962399"/>
            <a:ext cx="3128066" cy="2014330"/>
          </a:xfrm>
          <a:prstGeom prst="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073521" y="4178935"/>
            <a:ext cx="782016" cy="5035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42845" y="3962399"/>
            <a:ext cx="3128066" cy="2014330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879902" y="4178935"/>
            <a:ext cx="782016" cy="5035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437574" y="1832027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13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43955" y="1832027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14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50336" y="1832027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15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37576" y="4230670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16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41550" y="4230670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17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49535" y="4230670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18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82071" y="1687047"/>
            <a:ext cx="546998" cy="483534"/>
            <a:chOff x="-1587" y="65088"/>
            <a:chExt cx="862013" cy="762000"/>
          </a:xfrm>
          <a:solidFill>
            <a:schemeClr val="accent1"/>
          </a:solidFill>
        </p:grpSpPr>
        <p:sp>
          <p:nvSpPr>
            <p:cNvPr id="40" name="Freeform 42"/>
            <p:cNvSpPr>
              <a:spLocks noEditPoints="1"/>
            </p:cNvSpPr>
            <p:nvPr/>
          </p:nvSpPr>
          <p:spPr bwMode="auto">
            <a:xfrm>
              <a:off x="255588" y="65088"/>
              <a:ext cx="604838" cy="762000"/>
            </a:xfrm>
            <a:custGeom>
              <a:avLst/>
              <a:gdLst>
                <a:gd name="T0" fmla="*/ 96 w 178"/>
                <a:gd name="T1" fmla="*/ 16 h 224"/>
                <a:gd name="T2" fmla="*/ 96 w 178"/>
                <a:gd name="T3" fmla="*/ 16 h 224"/>
                <a:gd name="T4" fmla="*/ 94 w 178"/>
                <a:gd name="T5" fmla="*/ 16 h 224"/>
                <a:gd name="T6" fmla="*/ 86 w 178"/>
                <a:gd name="T7" fmla="*/ 76 h 224"/>
                <a:gd name="T8" fmla="*/ 133 w 178"/>
                <a:gd name="T9" fmla="*/ 76 h 224"/>
                <a:gd name="T10" fmla="*/ 162 w 178"/>
                <a:gd name="T11" fmla="*/ 106 h 224"/>
                <a:gd name="T12" fmla="*/ 154 w 178"/>
                <a:gd name="T13" fmla="*/ 179 h 224"/>
                <a:gd name="T14" fmla="*/ 125 w 178"/>
                <a:gd name="T15" fmla="*/ 208 h 224"/>
                <a:gd name="T16" fmla="*/ 44 w 178"/>
                <a:gd name="T17" fmla="*/ 208 h 224"/>
                <a:gd name="T18" fmla="*/ 16 w 178"/>
                <a:gd name="T19" fmla="*/ 179 h 224"/>
                <a:gd name="T20" fmla="*/ 16 w 178"/>
                <a:gd name="T21" fmla="*/ 106 h 224"/>
                <a:gd name="T22" fmla="*/ 75 w 178"/>
                <a:gd name="T23" fmla="*/ 20 h 224"/>
                <a:gd name="T24" fmla="*/ 94 w 178"/>
                <a:gd name="T25" fmla="*/ 16 h 224"/>
                <a:gd name="T26" fmla="*/ 94 w 178"/>
                <a:gd name="T27" fmla="*/ 0 h 224"/>
                <a:gd name="T28" fmla="*/ 94 w 178"/>
                <a:gd name="T29" fmla="*/ 0 h 224"/>
                <a:gd name="T30" fmla="*/ 94 w 178"/>
                <a:gd name="T31" fmla="*/ 0 h 224"/>
                <a:gd name="T32" fmla="*/ 69 w 178"/>
                <a:gd name="T33" fmla="*/ 5 h 224"/>
                <a:gd name="T34" fmla="*/ 28 w 178"/>
                <a:gd name="T35" fmla="*/ 49 h 224"/>
                <a:gd name="T36" fmla="*/ 0 w 178"/>
                <a:gd name="T37" fmla="*/ 106 h 224"/>
                <a:gd name="T38" fmla="*/ 0 w 178"/>
                <a:gd name="T39" fmla="*/ 179 h 224"/>
                <a:gd name="T40" fmla="*/ 44 w 178"/>
                <a:gd name="T41" fmla="*/ 224 h 224"/>
                <a:gd name="T42" fmla="*/ 125 w 178"/>
                <a:gd name="T43" fmla="*/ 224 h 224"/>
                <a:gd name="T44" fmla="*/ 170 w 178"/>
                <a:gd name="T45" fmla="*/ 180 h 224"/>
                <a:gd name="T46" fmla="*/ 178 w 178"/>
                <a:gd name="T47" fmla="*/ 107 h 224"/>
                <a:gd name="T48" fmla="*/ 178 w 178"/>
                <a:gd name="T49" fmla="*/ 106 h 224"/>
                <a:gd name="T50" fmla="*/ 133 w 178"/>
                <a:gd name="T51" fmla="*/ 60 h 224"/>
                <a:gd name="T52" fmla="*/ 105 w 178"/>
                <a:gd name="T53" fmla="*/ 60 h 224"/>
                <a:gd name="T54" fmla="*/ 110 w 178"/>
                <a:gd name="T55" fmla="*/ 19 h 224"/>
                <a:gd name="T56" fmla="*/ 110 w 178"/>
                <a:gd name="T57" fmla="*/ 16 h 224"/>
                <a:gd name="T58" fmla="*/ 94 w 178"/>
                <a:gd name="T5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224">
                  <a:moveTo>
                    <a:pt x="96" y="16"/>
                  </a:moveTo>
                  <a:cubicBezTo>
                    <a:pt x="96" y="16"/>
                    <a:pt x="96" y="16"/>
                    <a:pt x="96" y="16"/>
                  </a:cubicBezTo>
                  <a:moveTo>
                    <a:pt x="94" y="16"/>
                  </a:moveTo>
                  <a:cubicBezTo>
                    <a:pt x="86" y="76"/>
                    <a:pt x="86" y="76"/>
                    <a:pt x="86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49" y="76"/>
                    <a:pt x="162" y="89"/>
                    <a:pt x="162" y="106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4" y="195"/>
                    <a:pt x="141" y="208"/>
                    <a:pt x="12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28" y="208"/>
                    <a:pt x="16" y="195"/>
                    <a:pt x="16" y="179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90"/>
                    <a:pt x="63" y="24"/>
                    <a:pt x="75" y="20"/>
                  </a:cubicBezTo>
                  <a:cubicBezTo>
                    <a:pt x="87" y="16"/>
                    <a:pt x="94" y="16"/>
                    <a:pt x="94" y="16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83" y="1"/>
                    <a:pt x="69" y="5"/>
                  </a:cubicBezTo>
                  <a:cubicBezTo>
                    <a:pt x="60" y="8"/>
                    <a:pt x="46" y="23"/>
                    <a:pt x="28" y="49"/>
                  </a:cubicBezTo>
                  <a:cubicBezTo>
                    <a:pt x="9" y="75"/>
                    <a:pt x="0" y="95"/>
                    <a:pt x="0" y="106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4"/>
                    <a:pt x="19" y="224"/>
                    <a:pt x="44" y="224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49" y="224"/>
                    <a:pt x="169" y="204"/>
                    <a:pt x="170" y="180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78" y="107"/>
                    <a:pt x="178" y="106"/>
                    <a:pt x="178" y="106"/>
                  </a:cubicBezTo>
                  <a:cubicBezTo>
                    <a:pt x="178" y="81"/>
                    <a:pt x="158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8"/>
                    <a:pt x="110" y="17"/>
                    <a:pt x="110" y="16"/>
                  </a:cubicBezTo>
                  <a:cubicBezTo>
                    <a:pt x="110" y="7"/>
                    <a:pt x="103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419101" y="582613"/>
              <a:ext cx="315913" cy="163513"/>
            </a:xfrm>
            <a:custGeom>
              <a:avLst/>
              <a:gdLst>
                <a:gd name="T0" fmla="*/ 67 w 93"/>
                <a:gd name="T1" fmla="*/ 48 h 48"/>
                <a:gd name="T2" fmla="*/ 4 w 93"/>
                <a:gd name="T3" fmla="*/ 48 h 48"/>
                <a:gd name="T4" fmla="*/ 0 w 93"/>
                <a:gd name="T5" fmla="*/ 44 h 48"/>
                <a:gd name="T6" fmla="*/ 4 w 93"/>
                <a:gd name="T7" fmla="*/ 40 h 48"/>
                <a:gd name="T8" fmla="*/ 67 w 93"/>
                <a:gd name="T9" fmla="*/ 40 h 48"/>
                <a:gd name="T10" fmla="*/ 84 w 93"/>
                <a:gd name="T11" fmla="*/ 23 h 48"/>
                <a:gd name="T12" fmla="*/ 85 w 93"/>
                <a:gd name="T13" fmla="*/ 4 h 48"/>
                <a:gd name="T14" fmla="*/ 89 w 93"/>
                <a:gd name="T15" fmla="*/ 0 h 48"/>
                <a:gd name="T16" fmla="*/ 93 w 93"/>
                <a:gd name="T17" fmla="*/ 4 h 48"/>
                <a:gd name="T18" fmla="*/ 92 w 93"/>
                <a:gd name="T19" fmla="*/ 23 h 48"/>
                <a:gd name="T20" fmla="*/ 67 w 93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67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2"/>
                    <a:pt x="2" y="40"/>
                    <a:pt x="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6" y="40"/>
                    <a:pt x="84" y="32"/>
                    <a:pt x="84" y="23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7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37"/>
                    <a:pt x="81" y="48"/>
                    <a:pt x="67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714376" y="500063"/>
              <a:ext cx="33338" cy="58738"/>
            </a:xfrm>
            <a:custGeom>
              <a:avLst/>
              <a:gdLst>
                <a:gd name="T0" fmla="*/ 5 w 10"/>
                <a:gd name="T1" fmla="*/ 17 h 17"/>
                <a:gd name="T2" fmla="*/ 4 w 10"/>
                <a:gd name="T3" fmla="*/ 17 h 17"/>
                <a:gd name="T4" fmla="*/ 1 w 10"/>
                <a:gd name="T5" fmla="*/ 12 h 17"/>
                <a:gd name="T6" fmla="*/ 2 w 10"/>
                <a:gd name="T7" fmla="*/ 4 h 17"/>
                <a:gd name="T8" fmla="*/ 6 w 10"/>
                <a:gd name="T9" fmla="*/ 0 h 17"/>
                <a:gd name="T10" fmla="*/ 10 w 10"/>
                <a:gd name="T11" fmla="*/ 4 h 17"/>
                <a:gd name="T12" fmla="*/ 9 w 10"/>
                <a:gd name="T13" fmla="*/ 13 h 17"/>
                <a:gd name="T14" fmla="*/ 5 w 10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5" y="17"/>
                  </a:moveTo>
                  <a:cubicBezTo>
                    <a:pt x="5" y="17"/>
                    <a:pt x="4" y="17"/>
                    <a:pt x="4" y="17"/>
                  </a:cubicBezTo>
                  <a:cubicBezTo>
                    <a:pt x="2" y="16"/>
                    <a:pt x="0" y="14"/>
                    <a:pt x="1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5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 noEditPoints="1"/>
            </p:cNvSpPr>
            <p:nvPr/>
          </p:nvSpPr>
          <p:spPr bwMode="auto">
            <a:xfrm>
              <a:off x="-1587" y="350838"/>
              <a:ext cx="312738" cy="449263"/>
            </a:xfrm>
            <a:custGeom>
              <a:avLst/>
              <a:gdLst>
                <a:gd name="T0" fmla="*/ 66 w 92"/>
                <a:gd name="T1" fmla="*/ 16 h 132"/>
                <a:gd name="T2" fmla="*/ 76 w 92"/>
                <a:gd name="T3" fmla="*/ 30 h 132"/>
                <a:gd name="T4" fmla="*/ 76 w 92"/>
                <a:gd name="T5" fmla="*/ 102 h 132"/>
                <a:gd name="T6" fmla="*/ 66 w 92"/>
                <a:gd name="T7" fmla="*/ 116 h 132"/>
                <a:gd name="T8" fmla="*/ 32 w 92"/>
                <a:gd name="T9" fmla="*/ 116 h 132"/>
                <a:gd name="T10" fmla="*/ 16 w 92"/>
                <a:gd name="T11" fmla="*/ 102 h 132"/>
                <a:gd name="T12" fmla="*/ 16 w 92"/>
                <a:gd name="T13" fmla="*/ 30 h 132"/>
                <a:gd name="T14" fmla="*/ 32 w 92"/>
                <a:gd name="T15" fmla="*/ 16 h 132"/>
                <a:gd name="T16" fmla="*/ 64 w 92"/>
                <a:gd name="T17" fmla="*/ 16 h 132"/>
                <a:gd name="T18" fmla="*/ 66 w 92"/>
                <a:gd name="T19" fmla="*/ 0 h 132"/>
                <a:gd name="T20" fmla="*/ 32 w 92"/>
                <a:gd name="T21" fmla="*/ 0 h 132"/>
                <a:gd name="T22" fmla="*/ 0 w 92"/>
                <a:gd name="T23" fmla="*/ 30 h 132"/>
                <a:gd name="T24" fmla="*/ 0 w 92"/>
                <a:gd name="T25" fmla="*/ 102 h 132"/>
                <a:gd name="T26" fmla="*/ 32 w 92"/>
                <a:gd name="T27" fmla="*/ 132 h 132"/>
                <a:gd name="T28" fmla="*/ 66 w 92"/>
                <a:gd name="T29" fmla="*/ 132 h 132"/>
                <a:gd name="T30" fmla="*/ 92 w 92"/>
                <a:gd name="T31" fmla="*/ 102 h 132"/>
                <a:gd name="T32" fmla="*/ 92 w 92"/>
                <a:gd name="T33" fmla="*/ 30 h 132"/>
                <a:gd name="T34" fmla="*/ 66 w 92"/>
                <a:gd name="T3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32">
                  <a:moveTo>
                    <a:pt x="66" y="16"/>
                  </a:moveTo>
                  <a:cubicBezTo>
                    <a:pt x="73" y="16"/>
                    <a:pt x="76" y="23"/>
                    <a:pt x="76" y="3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110"/>
                    <a:pt x="73" y="116"/>
                    <a:pt x="66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24" y="116"/>
                    <a:pt x="16" y="110"/>
                    <a:pt x="16" y="10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3"/>
                    <a:pt x="24" y="16"/>
                    <a:pt x="32" y="16"/>
                  </a:cubicBezTo>
                  <a:cubicBezTo>
                    <a:pt x="64" y="16"/>
                    <a:pt x="64" y="16"/>
                    <a:pt x="64" y="16"/>
                  </a:cubicBezTo>
                  <a:moveTo>
                    <a:pt x="6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9"/>
                    <a:pt x="15" y="132"/>
                    <a:pt x="32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78" y="132"/>
                    <a:pt x="92" y="124"/>
                    <a:pt x="92" y="102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8"/>
                    <a:pt x="78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106363" y="623888"/>
              <a:ext cx="109538" cy="134938"/>
            </a:xfrm>
            <a:custGeom>
              <a:avLst/>
              <a:gdLst>
                <a:gd name="T0" fmla="*/ 28 w 32"/>
                <a:gd name="T1" fmla="*/ 40 h 40"/>
                <a:gd name="T2" fmla="*/ 24 w 32"/>
                <a:gd name="T3" fmla="*/ 36 h 40"/>
                <a:gd name="T4" fmla="*/ 24 w 32"/>
                <a:gd name="T5" fmla="*/ 14 h 40"/>
                <a:gd name="T6" fmla="*/ 16 w 32"/>
                <a:gd name="T7" fmla="*/ 8 h 40"/>
                <a:gd name="T8" fmla="*/ 8 w 32"/>
                <a:gd name="T9" fmla="*/ 14 h 40"/>
                <a:gd name="T10" fmla="*/ 8 w 32"/>
                <a:gd name="T11" fmla="*/ 36 h 40"/>
                <a:gd name="T12" fmla="*/ 4 w 32"/>
                <a:gd name="T13" fmla="*/ 40 h 40"/>
                <a:gd name="T14" fmla="*/ 0 w 32"/>
                <a:gd name="T15" fmla="*/ 36 h 40"/>
                <a:gd name="T16" fmla="*/ 0 w 32"/>
                <a:gd name="T17" fmla="*/ 14 h 40"/>
                <a:gd name="T18" fmla="*/ 16 w 32"/>
                <a:gd name="T19" fmla="*/ 0 h 40"/>
                <a:gd name="T20" fmla="*/ 32 w 32"/>
                <a:gd name="T21" fmla="*/ 14 h 40"/>
                <a:gd name="T22" fmla="*/ 32 w 32"/>
                <a:gd name="T23" fmla="*/ 36 h 40"/>
                <a:gd name="T24" fmla="*/ 28 w 32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0">
                  <a:moveTo>
                    <a:pt x="28" y="40"/>
                  </a:moveTo>
                  <a:cubicBezTo>
                    <a:pt x="26" y="40"/>
                    <a:pt x="24" y="38"/>
                    <a:pt x="24" y="36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1"/>
                    <a:pt x="20" y="8"/>
                    <a:pt x="16" y="8"/>
                  </a:cubicBezTo>
                  <a:cubicBezTo>
                    <a:pt x="12" y="8"/>
                    <a:pt x="8" y="11"/>
                    <a:pt x="8" y="1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8"/>
                    <a:pt x="30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147638" y="677863"/>
              <a:ext cx="26988" cy="53975"/>
            </a:xfrm>
            <a:custGeom>
              <a:avLst/>
              <a:gdLst>
                <a:gd name="T0" fmla="*/ 4 w 8"/>
                <a:gd name="T1" fmla="*/ 16 h 16"/>
                <a:gd name="T2" fmla="*/ 0 w 8"/>
                <a:gd name="T3" fmla="*/ 12 h 16"/>
                <a:gd name="T4" fmla="*/ 0 w 8"/>
                <a:gd name="T5" fmla="*/ 4 h 16"/>
                <a:gd name="T6" fmla="*/ 4 w 8"/>
                <a:gd name="T7" fmla="*/ 0 h 16"/>
                <a:gd name="T8" fmla="*/ 8 w 8"/>
                <a:gd name="T9" fmla="*/ 4 h 16"/>
                <a:gd name="T10" fmla="*/ 8 w 8"/>
                <a:gd name="T11" fmla="*/ 12 h 16"/>
                <a:gd name="T12" fmla="*/ 4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6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318584" y="1687047"/>
            <a:ext cx="493374" cy="490648"/>
            <a:chOff x="5583238" y="17463"/>
            <a:chExt cx="862013" cy="857250"/>
          </a:xfrm>
          <a:solidFill>
            <a:schemeClr val="accent3"/>
          </a:solidFill>
        </p:grpSpPr>
        <p:sp>
          <p:nvSpPr>
            <p:cNvPr id="47" name="Freeform 32"/>
            <p:cNvSpPr>
              <a:spLocks noEditPoints="1"/>
            </p:cNvSpPr>
            <p:nvPr/>
          </p:nvSpPr>
          <p:spPr bwMode="auto">
            <a:xfrm>
              <a:off x="5583238" y="17463"/>
              <a:ext cx="862013" cy="857250"/>
            </a:xfrm>
            <a:custGeom>
              <a:avLst/>
              <a:gdLst>
                <a:gd name="T0" fmla="*/ 127 w 254"/>
                <a:gd name="T1" fmla="*/ 16 h 252"/>
                <a:gd name="T2" fmla="*/ 156 w 254"/>
                <a:gd name="T3" fmla="*/ 79 h 252"/>
                <a:gd name="T4" fmla="*/ 170 w 254"/>
                <a:gd name="T5" fmla="*/ 90 h 252"/>
                <a:gd name="T6" fmla="*/ 237 w 254"/>
                <a:gd name="T7" fmla="*/ 100 h 252"/>
                <a:gd name="T8" fmla="*/ 188 w 254"/>
                <a:gd name="T9" fmla="*/ 149 h 252"/>
                <a:gd name="T10" fmla="*/ 183 w 254"/>
                <a:gd name="T11" fmla="*/ 164 h 252"/>
                <a:gd name="T12" fmla="*/ 203 w 254"/>
                <a:gd name="T13" fmla="*/ 236 h 252"/>
                <a:gd name="T14" fmla="*/ 136 w 254"/>
                <a:gd name="T15" fmla="*/ 198 h 252"/>
                <a:gd name="T16" fmla="*/ 127 w 254"/>
                <a:gd name="T17" fmla="*/ 196 h 252"/>
                <a:gd name="T18" fmla="*/ 118 w 254"/>
                <a:gd name="T19" fmla="*/ 198 h 252"/>
                <a:gd name="T20" fmla="*/ 55 w 254"/>
                <a:gd name="T21" fmla="*/ 236 h 252"/>
                <a:gd name="T22" fmla="*/ 71 w 254"/>
                <a:gd name="T23" fmla="*/ 164 h 252"/>
                <a:gd name="T24" fmla="*/ 66 w 254"/>
                <a:gd name="T25" fmla="*/ 149 h 252"/>
                <a:gd name="T26" fmla="*/ 17 w 254"/>
                <a:gd name="T27" fmla="*/ 100 h 252"/>
                <a:gd name="T28" fmla="*/ 84 w 254"/>
                <a:gd name="T29" fmla="*/ 90 h 252"/>
                <a:gd name="T30" fmla="*/ 98 w 254"/>
                <a:gd name="T31" fmla="*/ 79 h 252"/>
                <a:gd name="T32" fmla="*/ 127 w 254"/>
                <a:gd name="T33" fmla="*/ 16 h 252"/>
                <a:gd name="T34" fmla="*/ 127 w 254"/>
                <a:gd name="T35" fmla="*/ 0 h 252"/>
                <a:gd name="T36" fmla="*/ 127 w 254"/>
                <a:gd name="T37" fmla="*/ 0 h 252"/>
                <a:gd name="T38" fmla="*/ 113 w 254"/>
                <a:gd name="T39" fmla="*/ 10 h 252"/>
                <a:gd name="T40" fmla="*/ 84 w 254"/>
                <a:gd name="T41" fmla="*/ 73 h 252"/>
                <a:gd name="T42" fmla="*/ 82 w 254"/>
                <a:gd name="T43" fmla="*/ 74 h 252"/>
                <a:gd name="T44" fmla="*/ 15 w 254"/>
                <a:gd name="T45" fmla="*/ 84 h 252"/>
                <a:gd name="T46" fmla="*/ 2 w 254"/>
                <a:gd name="T47" fmla="*/ 95 h 252"/>
                <a:gd name="T48" fmla="*/ 6 w 254"/>
                <a:gd name="T49" fmla="*/ 111 h 252"/>
                <a:gd name="T50" fmla="*/ 55 w 254"/>
                <a:gd name="T51" fmla="*/ 160 h 252"/>
                <a:gd name="T52" fmla="*/ 56 w 254"/>
                <a:gd name="T53" fmla="*/ 162 h 252"/>
                <a:gd name="T54" fmla="*/ 40 w 254"/>
                <a:gd name="T55" fmla="*/ 233 h 252"/>
                <a:gd name="T56" fmla="*/ 46 w 254"/>
                <a:gd name="T57" fmla="*/ 249 h 252"/>
                <a:gd name="T58" fmla="*/ 55 w 254"/>
                <a:gd name="T59" fmla="*/ 252 h 252"/>
                <a:gd name="T60" fmla="*/ 63 w 254"/>
                <a:gd name="T61" fmla="*/ 250 h 252"/>
                <a:gd name="T62" fmla="*/ 126 w 254"/>
                <a:gd name="T63" fmla="*/ 212 h 252"/>
                <a:gd name="T64" fmla="*/ 127 w 254"/>
                <a:gd name="T65" fmla="*/ 212 h 252"/>
                <a:gd name="T66" fmla="*/ 129 w 254"/>
                <a:gd name="T67" fmla="*/ 213 h 252"/>
                <a:gd name="T68" fmla="*/ 195 w 254"/>
                <a:gd name="T69" fmla="*/ 250 h 252"/>
                <a:gd name="T70" fmla="*/ 203 w 254"/>
                <a:gd name="T71" fmla="*/ 252 h 252"/>
                <a:gd name="T72" fmla="*/ 213 w 254"/>
                <a:gd name="T73" fmla="*/ 249 h 252"/>
                <a:gd name="T74" fmla="*/ 218 w 254"/>
                <a:gd name="T75" fmla="*/ 232 h 252"/>
                <a:gd name="T76" fmla="*/ 199 w 254"/>
                <a:gd name="T77" fmla="*/ 161 h 252"/>
                <a:gd name="T78" fmla="*/ 200 w 254"/>
                <a:gd name="T79" fmla="*/ 160 h 252"/>
                <a:gd name="T80" fmla="*/ 249 w 254"/>
                <a:gd name="T81" fmla="*/ 111 h 252"/>
                <a:gd name="T82" fmla="*/ 252 w 254"/>
                <a:gd name="T83" fmla="*/ 95 h 252"/>
                <a:gd name="T84" fmla="*/ 240 w 254"/>
                <a:gd name="T85" fmla="*/ 84 h 252"/>
                <a:gd name="T86" fmla="*/ 173 w 254"/>
                <a:gd name="T87" fmla="*/ 74 h 252"/>
                <a:gd name="T88" fmla="*/ 171 w 254"/>
                <a:gd name="T89" fmla="*/ 73 h 252"/>
                <a:gd name="T90" fmla="*/ 142 w 254"/>
                <a:gd name="T91" fmla="*/ 10 h 252"/>
                <a:gd name="T92" fmla="*/ 127 w 254"/>
                <a:gd name="T9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4" h="252">
                  <a:moveTo>
                    <a:pt x="127" y="16"/>
                  </a:moveTo>
                  <a:cubicBezTo>
                    <a:pt x="156" y="79"/>
                    <a:pt x="156" y="79"/>
                    <a:pt x="156" y="79"/>
                  </a:cubicBezTo>
                  <a:cubicBezTo>
                    <a:pt x="159" y="85"/>
                    <a:pt x="164" y="89"/>
                    <a:pt x="170" y="90"/>
                  </a:cubicBezTo>
                  <a:cubicBezTo>
                    <a:pt x="237" y="100"/>
                    <a:pt x="237" y="100"/>
                    <a:pt x="237" y="100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4" y="153"/>
                    <a:pt x="182" y="159"/>
                    <a:pt x="183" y="164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3" y="197"/>
                    <a:pt x="130" y="196"/>
                    <a:pt x="127" y="196"/>
                  </a:cubicBezTo>
                  <a:cubicBezTo>
                    <a:pt x="124" y="196"/>
                    <a:pt x="121" y="197"/>
                    <a:pt x="118" y="198"/>
                  </a:cubicBezTo>
                  <a:cubicBezTo>
                    <a:pt x="55" y="236"/>
                    <a:pt x="55" y="236"/>
                    <a:pt x="55" y="236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2" y="159"/>
                    <a:pt x="70" y="153"/>
                    <a:pt x="66" y="14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90" y="89"/>
                    <a:pt x="96" y="85"/>
                    <a:pt x="98" y="79"/>
                  </a:cubicBezTo>
                  <a:cubicBezTo>
                    <a:pt x="127" y="16"/>
                    <a:pt x="127" y="16"/>
                    <a:pt x="127" y="16"/>
                  </a:cubicBezTo>
                  <a:moveTo>
                    <a:pt x="127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1" y="0"/>
                    <a:pt x="115" y="4"/>
                    <a:pt x="113" y="10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3"/>
                    <a:pt x="83" y="74"/>
                    <a:pt x="82" y="7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9" y="85"/>
                    <a:pt x="4" y="89"/>
                    <a:pt x="2" y="95"/>
                  </a:cubicBezTo>
                  <a:cubicBezTo>
                    <a:pt x="0" y="100"/>
                    <a:pt x="2" y="107"/>
                    <a:pt x="6" y="111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1"/>
                    <a:pt x="56" y="161"/>
                    <a:pt x="56" y="162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8" y="239"/>
                    <a:pt x="41" y="246"/>
                    <a:pt x="46" y="249"/>
                  </a:cubicBezTo>
                  <a:cubicBezTo>
                    <a:pt x="49" y="251"/>
                    <a:pt x="52" y="252"/>
                    <a:pt x="55" y="252"/>
                  </a:cubicBezTo>
                  <a:cubicBezTo>
                    <a:pt x="58" y="252"/>
                    <a:pt x="61" y="252"/>
                    <a:pt x="63" y="250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12"/>
                    <a:pt x="127" y="212"/>
                    <a:pt x="127" y="212"/>
                  </a:cubicBezTo>
                  <a:cubicBezTo>
                    <a:pt x="128" y="212"/>
                    <a:pt x="128" y="212"/>
                    <a:pt x="129" y="213"/>
                  </a:cubicBezTo>
                  <a:cubicBezTo>
                    <a:pt x="195" y="250"/>
                    <a:pt x="195" y="250"/>
                    <a:pt x="195" y="250"/>
                  </a:cubicBezTo>
                  <a:cubicBezTo>
                    <a:pt x="197" y="252"/>
                    <a:pt x="200" y="252"/>
                    <a:pt x="203" y="252"/>
                  </a:cubicBezTo>
                  <a:cubicBezTo>
                    <a:pt x="206" y="252"/>
                    <a:pt x="210" y="251"/>
                    <a:pt x="213" y="249"/>
                  </a:cubicBezTo>
                  <a:cubicBezTo>
                    <a:pt x="218" y="245"/>
                    <a:pt x="220" y="238"/>
                    <a:pt x="218" y="232"/>
                  </a:cubicBezTo>
                  <a:cubicBezTo>
                    <a:pt x="199" y="161"/>
                    <a:pt x="199" y="161"/>
                    <a:pt x="199" y="161"/>
                  </a:cubicBezTo>
                  <a:cubicBezTo>
                    <a:pt x="199" y="161"/>
                    <a:pt x="199" y="161"/>
                    <a:pt x="200" y="160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53" y="107"/>
                    <a:pt x="254" y="100"/>
                    <a:pt x="252" y="95"/>
                  </a:cubicBezTo>
                  <a:cubicBezTo>
                    <a:pt x="251" y="89"/>
                    <a:pt x="246" y="85"/>
                    <a:pt x="240" y="84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2" y="74"/>
                    <a:pt x="171" y="73"/>
                    <a:pt x="171" y="73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39" y="4"/>
                    <a:pt x="133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3"/>
            <p:cNvSpPr>
              <a:spLocks noEditPoints="1"/>
            </p:cNvSpPr>
            <p:nvPr/>
          </p:nvSpPr>
          <p:spPr bwMode="auto">
            <a:xfrm>
              <a:off x="5800726" y="173038"/>
              <a:ext cx="227013" cy="228600"/>
            </a:xfrm>
            <a:custGeom>
              <a:avLst/>
              <a:gdLst>
                <a:gd name="T0" fmla="*/ 4 w 67"/>
                <a:gd name="T1" fmla="*/ 67 h 67"/>
                <a:gd name="T2" fmla="*/ 0 w 67"/>
                <a:gd name="T3" fmla="*/ 64 h 67"/>
                <a:gd name="T4" fmla="*/ 3 w 67"/>
                <a:gd name="T5" fmla="*/ 60 h 67"/>
                <a:gd name="T6" fmla="*/ 30 w 67"/>
                <a:gd name="T7" fmla="*/ 55 h 67"/>
                <a:gd name="T8" fmla="*/ 38 w 67"/>
                <a:gd name="T9" fmla="*/ 50 h 67"/>
                <a:gd name="T10" fmla="*/ 53 w 67"/>
                <a:gd name="T11" fmla="*/ 22 h 67"/>
                <a:gd name="T12" fmla="*/ 58 w 67"/>
                <a:gd name="T13" fmla="*/ 20 h 67"/>
                <a:gd name="T14" fmla="*/ 60 w 67"/>
                <a:gd name="T15" fmla="*/ 26 h 67"/>
                <a:gd name="T16" fmla="*/ 45 w 67"/>
                <a:gd name="T17" fmla="*/ 54 h 67"/>
                <a:gd name="T18" fmla="*/ 31 w 67"/>
                <a:gd name="T19" fmla="*/ 63 h 67"/>
                <a:gd name="T20" fmla="*/ 4 w 67"/>
                <a:gd name="T21" fmla="*/ 67 h 67"/>
                <a:gd name="T22" fmla="*/ 4 w 67"/>
                <a:gd name="T23" fmla="*/ 67 h 67"/>
                <a:gd name="T24" fmla="*/ 60 w 67"/>
                <a:gd name="T25" fmla="*/ 15 h 67"/>
                <a:gd name="T26" fmla="*/ 58 w 67"/>
                <a:gd name="T27" fmla="*/ 15 h 67"/>
                <a:gd name="T28" fmla="*/ 56 w 67"/>
                <a:gd name="T29" fmla="*/ 9 h 67"/>
                <a:gd name="T30" fmla="*/ 59 w 67"/>
                <a:gd name="T31" fmla="*/ 3 h 67"/>
                <a:gd name="T32" fmla="*/ 65 w 67"/>
                <a:gd name="T33" fmla="*/ 1 h 67"/>
                <a:gd name="T34" fmla="*/ 66 w 67"/>
                <a:gd name="T35" fmla="*/ 7 h 67"/>
                <a:gd name="T36" fmla="*/ 64 w 67"/>
                <a:gd name="T37" fmla="*/ 13 h 67"/>
                <a:gd name="T38" fmla="*/ 60 w 67"/>
                <a:gd name="T39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7">
                  <a:moveTo>
                    <a:pt x="4" y="67"/>
                  </a:moveTo>
                  <a:cubicBezTo>
                    <a:pt x="2" y="67"/>
                    <a:pt x="0" y="66"/>
                    <a:pt x="0" y="64"/>
                  </a:cubicBezTo>
                  <a:cubicBezTo>
                    <a:pt x="0" y="62"/>
                    <a:pt x="1" y="60"/>
                    <a:pt x="3" y="60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3" y="55"/>
                    <a:pt x="36" y="53"/>
                    <a:pt x="38" y="50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0"/>
                    <a:pt x="57" y="19"/>
                    <a:pt x="58" y="20"/>
                  </a:cubicBezTo>
                  <a:cubicBezTo>
                    <a:pt x="60" y="21"/>
                    <a:pt x="61" y="24"/>
                    <a:pt x="60" y="26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2" y="59"/>
                    <a:pt x="37" y="63"/>
                    <a:pt x="31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lose/>
                  <a:moveTo>
                    <a:pt x="60" y="15"/>
                  </a:moveTo>
                  <a:cubicBezTo>
                    <a:pt x="59" y="15"/>
                    <a:pt x="59" y="15"/>
                    <a:pt x="58" y="15"/>
                  </a:cubicBezTo>
                  <a:cubicBezTo>
                    <a:pt x="56" y="14"/>
                    <a:pt x="55" y="11"/>
                    <a:pt x="56" y="9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1"/>
                    <a:pt x="62" y="0"/>
                    <a:pt x="65" y="1"/>
                  </a:cubicBezTo>
                  <a:cubicBezTo>
                    <a:pt x="67" y="2"/>
                    <a:pt x="67" y="5"/>
                    <a:pt x="66" y="7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4"/>
                    <a:pt x="61" y="15"/>
                    <a:pt x="6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471179" y="1705920"/>
            <a:ext cx="512583" cy="483535"/>
            <a:chOff x="3719513" y="36513"/>
            <a:chExt cx="868363" cy="819150"/>
          </a:xfrm>
          <a:solidFill>
            <a:schemeClr val="accent2"/>
          </a:solidFill>
        </p:grpSpPr>
        <p:sp>
          <p:nvSpPr>
            <p:cNvPr id="50" name="Freeform 34"/>
            <p:cNvSpPr>
              <a:spLocks noEditPoints="1"/>
            </p:cNvSpPr>
            <p:nvPr/>
          </p:nvSpPr>
          <p:spPr bwMode="auto">
            <a:xfrm>
              <a:off x="3719513" y="36513"/>
              <a:ext cx="868363" cy="819150"/>
            </a:xfrm>
            <a:custGeom>
              <a:avLst/>
              <a:gdLst>
                <a:gd name="T0" fmla="*/ 173 w 256"/>
                <a:gd name="T1" fmla="*/ 16 h 240"/>
                <a:gd name="T2" fmla="*/ 240 w 256"/>
                <a:gd name="T3" fmla="*/ 79 h 240"/>
                <a:gd name="T4" fmla="*/ 232 w 256"/>
                <a:gd name="T5" fmla="*/ 110 h 240"/>
                <a:gd name="T6" fmla="*/ 128 w 256"/>
                <a:gd name="T7" fmla="*/ 224 h 240"/>
                <a:gd name="T8" fmla="*/ 24 w 256"/>
                <a:gd name="T9" fmla="*/ 110 h 240"/>
                <a:gd name="T10" fmla="*/ 16 w 256"/>
                <a:gd name="T11" fmla="*/ 79 h 240"/>
                <a:gd name="T12" fmla="*/ 83 w 256"/>
                <a:gd name="T13" fmla="*/ 16 h 240"/>
                <a:gd name="T14" fmla="*/ 128 w 256"/>
                <a:gd name="T15" fmla="*/ 50 h 240"/>
                <a:gd name="T16" fmla="*/ 173 w 256"/>
                <a:gd name="T17" fmla="*/ 16 h 240"/>
                <a:gd name="T18" fmla="*/ 173 w 256"/>
                <a:gd name="T19" fmla="*/ 0 h 240"/>
                <a:gd name="T20" fmla="*/ 128 w 256"/>
                <a:gd name="T21" fmla="*/ 20 h 240"/>
                <a:gd name="T22" fmla="*/ 83 w 256"/>
                <a:gd name="T23" fmla="*/ 0 h 240"/>
                <a:gd name="T24" fmla="*/ 0 w 256"/>
                <a:gd name="T25" fmla="*/ 79 h 240"/>
                <a:gd name="T26" fmla="*/ 11 w 256"/>
                <a:gd name="T27" fmla="*/ 119 h 240"/>
                <a:gd name="T28" fmla="*/ 117 w 256"/>
                <a:gd name="T29" fmla="*/ 236 h 240"/>
                <a:gd name="T30" fmla="*/ 128 w 256"/>
                <a:gd name="T31" fmla="*/ 240 h 240"/>
                <a:gd name="T32" fmla="*/ 139 w 256"/>
                <a:gd name="T33" fmla="*/ 236 h 240"/>
                <a:gd name="T34" fmla="*/ 245 w 256"/>
                <a:gd name="T35" fmla="*/ 119 h 240"/>
                <a:gd name="T36" fmla="*/ 256 w 256"/>
                <a:gd name="T37" fmla="*/ 79 h 240"/>
                <a:gd name="T38" fmla="*/ 173 w 256"/>
                <a:gd name="T3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6" h="240">
                  <a:moveTo>
                    <a:pt x="173" y="16"/>
                  </a:moveTo>
                  <a:cubicBezTo>
                    <a:pt x="210" y="16"/>
                    <a:pt x="240" y="45"/>
                    <a:pt x="240" y="79"/>
                  </a:cubicBezTo>
                  <a:cubicBezTo>
                    <a:pt x="240" y="89"/>
                    <a:pt x="237" y="103"/>
                    <a:pt x="232" y="110"/>
                  </a:cubicBezTo>
                  <a:cubicBezTo>
                    <a:pt x="208" y="144"/>
                    <a:pt x="128" y="224"/>
                    <a:pt x="128" y="224"/>
                  </a:cubicBezTo>
                  <a:cubicBezTo>
                    <a:pt x="128" y="224"/>
                    <a:pt x="48" y="144"/>
                    <a:pt x="24" y="110"/>
                  </a:cubicBezTo>
                  <a:cubicBezTo>
                    <a:pt x="19" y="103"/>
                    <a:pt x="16" y="89"/>
                    <a:pt x="16" y="79"/>
                  </a:cubicBezTo>
                  <a:cubicBezTo>
                    <a:pt x="16" y="45"/>
                    <a:pt x="46" y="16"/>
                    <a:pt x="83" y="16"/>
                  </a:cubicBezTo>
                  <a:cubicBezTo>
                    <a:pt x="109" y="16"/>
                    <a:pt x="117" y="30"/>
                    <a:pt x="128" y="50"/>
                  </a:cubicBezTo>
                  <a:cubicBezTo>
                    <a:pt x="139" y="30"/>
                    <a:pt x="147" y="16"/>
                    <a:pt x="173" y="16"/>
                  </a:cubicBezTo>
                  <a:moveTo>
                    <a:pt x="173" y="0"/>
                  </a:moveTo>
                  <a:cubicBezTo>
                    <a:pt x="150" y="0"/>
                    <a:pt x="137" y="9"/>
                    <a:pt x="128" y="20"/>
                  </a:cubicBezTo>
                  <a:cubicBezTo>
                    <a:pt x="118" y="9"/>
                    <a:pt x="105" y="0"/>
                    <a:pt x="83" y="0"/>
                  </a:cubicBezTo>
                  <a:cubicBezTo>
                    <a:pt x="37" y="0"/>
                    <a:pt x="0" y="36"/>
                    <a:pt x="0" y="79"/>
                  </a:cubicBezTo>
                  <a:cubicBezTo>
                    <a:pt x="0" y="91"/>
                    <a:pt x="3" y="109"/>
                    <a:pt x="11" y="119"/>
                  </a:cubicBezTo>
                  <a:cubicBezTo>
                    <a:pt x="35" y="154"/>
                    <a:pt x="113" y="232"/>
                    <a:pt x="117" y="236"/>
                  </a:cubicBezTo>
                  <a:cubicBezTo>
                    <a:pt x="120" y="239"/>
                    <a:pt x="124" y="240"/>
                    <a:pt x="128" y="240"/>
                  </a:cubicBezTo>
                  <a:cubicBezTo>
                    <a:pt x="132" y="240"/>
                    <a:pt x="136" y="239"/>
                    <a:pt x="139" y="236"/>
                  </a:cubicBezTo>
                  <a:cubicBezTo>
                    <a:pt x="143" y="232"/>
                    <a:pt x="220" y="154"/>
                    <a:pt x="245" y="119"/>
                  </a:cubicBezTo>
                  <a:cubicBezTo>
                    <a:pt x="253" y="109"/>
                    <a:pt x="256" y="91"/>
                    <a:pt x="256" y="79"/>
                  </a:cubicBezTo>
                  <a:cubicBezTo>
                    <a:pt x="256" y="36"/>
                    <a:pt x="219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5"/>
            <p:cNvSpPr>
              <a:spLocks noEditPoints="1"/>
            </p:cNvSpPr>
            <p:nvPr/>
          </p:nvSpPr>
          <p:spPr bwMode="auto">
            <a:xfrm>
              <a:off x="4271963" y="146050"/>
              <a:ext cx="193675" cy="354013"/>
            </a:xfrm>
            <a:custGeom>
              <a:avLst/>
              <a:gdLst>
                <a:gd name="T0" fmla="*/ 25 w 57"/>
                <a:gd name="T1" fmla="*/ 104 h 104"/>
                <a:gd name="T2" fmla="*/ 22 w 57"/>
                <a:gd name="T3" fmla="*/ 103 h 104"/>
                <a:gd name="T4" fmla="*/ 22 w 57"/>
                <a:gd name="T5" fmla="*/ 97 h 104"/>
                <a:gd name="T6" fmla="*/ 44 w 57"/>
                <a:gd name="T7" fmla="*/ 71 h 104"/>
                <a:gd name="T8" fmla="*/ 49 w 57"/>
                <a:gd name="T9" fmla="*/ 51 h 104"/>
                <a:gd name="T10" fmla="*/ 39 w 57"/>
                <a:gd name="T11" fmla="*/ 24 h 104"/>
                <a:gd name="T12" fmla="*/ 39 w 57"/>
                <a:gd name="T13" fmla="*/ 19 h 104"/>
                <a:gd name="T14" fmla="*/ 45 w 57"/>
                <a:gd name="T15" fmla="*/ 19 h 104"/>
                <a:gd name="T16" fmla="*/ 57 w 57"/>
                <a:gd name="T17" fmla="*/ 51 h 104"/>
                <a:gd name="T18" fmla="*/ 50 w 57"/>
                <a:gd name="T19" fmla="*/ 75 h 104"/>
                <a:gd name="T20" fmla="*/ 28 w 57"/>
                <a:gd name="T21" fmla="*/ 102 h 104"/>
                <a:gd name="T22" fmla="*/ 25 w 57"/>
                <a:gd name="T23" fmla="*/ 104 h 104"/>
                <a:gd name="T24" fmla="*/ 25 w 57"/>
                <a:gd name="T25" fmla="*/ 13 h 104"/>
                <a:gd name="T26" fmla="*/ 24 w 57"/>
                <a:gd name="T27" fmla="*/ 13 h 104"/>
                <a:gd name="T28" fmla="*/ 4 w 57"/>
                <a:gd name="T29" fmla="*/ 8 h 104"/>
                <a:gd name="T30" fmla="*/ 0 w 57"/>
                <a:gd name="T31" fmla="*/ 4 h 104"/>
                <a:gd name="T32" fmla="*/ 4 w 57"/>
                <a:gd name="T33" fmla="*/ 0 h 104"/>
                <a:gd name="T34" fmla="*/ 27 w 57"/>
                <a:gd name="T35" fmla="*/ 5 h 104"/>
                <a:gd name="T36" fmla="*/ 29 w 57"/>
                <a:gd name="T37" fmla="*/ 11 h 104"/>
                <a:gd name="T38" fmla="*/ 25 w 57"/>
                <a:gd name="T39" fmla="*/ 1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104">
                  <a:moveTo>
                    <a:pt x="25" y="104"/>
                  </a:moveTo>
                  <a:cubicBezTo>
                    <a:pt x="24" y="104"/>
                    <a:pt x="23" y="103"/>
                    <a:pt x="22" y="103"/>
                  </a:cubicBezTo>
                  <a:cubicBezTo>
                    <a:pt x="20" y="101"/>
                    <a:pt x="20" y="99"/>
                    <a:pt x="22" y="97"/>
                  </a:cubicBezTo>
                  <a:cubicBezTo>
                    <a:pt x="32" y="86"/>
                    <a:pt x="39" y="77"/>
                    <a:pt x="44" y="71"/>
                  </a:cubicBezTo>
                  <a:cubicBezTo>
                    <a:pt x="47" y="66"/>
                    <a:pt x="49" y="57"/>
                    <a:pt x="49" y="51"/>
                  </a:cubicBezTo>
                  <a:cubicBezTo>
                    <a:pt x="49" y="41"/>
                    <a:pt x="45" y="32"/>
                    <a:pt x="39" y="24"/>
                  </a:cubicBezTo>
                  <a:cubicBezTo>
                    <a:pt x="38" y="23"/>
                    <a:pt x="38" y="20"/>
                    <a:pt x="39" y="19"/>
                  </a:cubicBezTo>
                  <a:cubicBezTo>
                    <a:pt x="41" y="17"/>
                    <a:pt x="44" y="17"/>
                    <a:pt x="45" y="19"/>
                  </a:cubicBezTo>
                  <a:cubicBezTo>
                    <a:pt x="53" y="28"/>
                    <a:pt x="57" y="39"/>
                    <a:pt x="57" y="51"/>
                  </a:cubicBezTo>
                  <a:cubicBezTo>
                    <a:pt x="57" y="58"/>
                    <a:pt x="55" y="69"/>
                    <a:pt x="50" y="75"/>
                  </a:cubicBezTo>
                  <a:cubicBezTo>
                    <a:pt x="46" y="82"/>
                    <a:pt x="38" y="91"/>
                    <a:pt x="28" y="102"/>
                  </a:cubicBezTo>
                  <a:cubicBezTo>
                    <a:pt x="27" y="103"/>
                    <a:pt x="26" y="104"/>
                    <a:pt x="25" y="104"/>
                  </a:cubicBezTo>
                  <a:close/>
                  <a:moveTo>
                    <a:pt x="25" y="13"/>
                  </a:moveTo>
                  <a:cubicBezTo>
                    <a:pt x="25" y="13"/>
                    <a:pt x="24" y="13"/>
                    <a:pt x="24" y="13"/>
                  </a:cubicBezTo>
                  <a:cubicBezTo>
                    <a:pt x="17" y="10"/>
                    <a:pt x="11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20" y="2"/>
                    <a:pt x="27" y="5"/>
                  </a:cubicBezTo>
                  <a:cubicBezTo>
                    <a:pt x="29" y="6"/>
                    <a:pt x="30" y="9"/>
                    <a:pt x="29" y="11"/>
                  </a:cubicBezTo>
                  <a:cubicBezTo>
                    <a:pt x="28" y="12"/>
                    <a:pt x="27" y="13"/>
                    <a:pt x="2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2030" y="4099094"/>
            <a:ext cx="539528" cy="536587"/>
            <a:chOff x="7426326" y="0"/>
            <a:chExt cx="873125" cy="868363"/>
          </a:xfrm>
          <a:solidFill>
            <a:schemeClr val="accent4"/>
          </a:solidFill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900988" y="469900"/>
              <a:ext cx="398463" cy="398463"/>
            </a:xfrm>
            <a:custGeom>
              <a:avLst/>
              <a:gdLst>
                <a:gd name="T0" fmla="*/ 86 w 117"/>
                <a:gd name="T1" fmla="*/ 117 h 117"/>
                <a:gd name="T2" fmla="*/ 65 w 117"/>
                <a:gd name="T3" fmla="*/ 108 h 117"/>
                <a:gd name="T4" fmla="*/ 3 w 117"/>
                <a:gd name="T5" fmla="*/ 46 h 117"/>
                <a:gd name="T6" fmla="*/ 3 w 117"/>
                <a:gd name="T7" fmla="*/ 34 h 117"/>
                <a:gd name="T8" fmla="*/ 14 w 117"/>
                <a:gd name="T9" fmla="*/ 34 h 117"/>
                <a:gd name="T10" fmla="*/ 77 w 117"/>
                <a:gd name="T11" fmla="*/ 97 h 117"/>
                <a:gd name="T12" fmla="*/ 86 w 117"/>
                <a:gd name="T13" fmla="*/ 101 h 117"/>
                <a:gd name="T14" fmla="*/ 87 w 117"/>
                <a:gd name="T15" fmla="*/ 101 h 117"/>
                <a:gd name="T16" fmla="*/ 96 w 117"/>
                <a:gd name="T17" fmla="*/ 97 h 117"/>
                <a:gd name="T18" fmla="*/ 101 w 117"/>
                <a:gd name="T19" fmla="*/ 87 h 117"/>
                <a:gd name="T20" fmla="*/ 97 w 117"/>
                <a:gd name="T21" fmla="*/ 77 h 117"/>
                <a:gd name="T22" fmla="*/ 34 w 117"/>
                <a:gd name="T23" fmla="*/ 14 h 117"/>
                <a:gd name="T24" fmla="*/ 34 w 117"/>
                <a:gd name="T25" fmla="*/ 3 h 117"/>
                <a:gd name="T26" fmla="*/ 45 w 117"/>
                <a:gd name="T27" fmla="*/ 3 h 117"/>
                <a:gd name="T28" fmla="*/ 108 w 117"/>
                <a:gd name="T29" fmla="*/ 66 h 117"/>
                <a:gd name="T30" fmla="*/ 117 w 117"/>
                <a:gd name="T31" fmla="*/ 87 h 117"/>
                <a:gd name="T32" fmla="*/ 108 w 117"/>
                <a:gd name="T33" fmla="*/ 108 h 117"/>
                <a:gd name="T34" fmla="*/ 87 w 117"/>
                <a:gd name="T35" fmla="*/ 117 h 117"/>
                <a:gd name="T36" fmla="*/ 86 w 117"/>
                <a:gd name="T3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17">
                  <a:moveTo>
                    <a:pt x="86" y="117"/>
                  </a:moveTo>
                  <a:cubicBezTo>
                    <a:pt x="79" y="117"/>
                    <a:pt x="71" y="114"/>
                    <a:pt x="65" y="108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42"/>
                    <a:pt x="0" y="37"/>
                    <a:pt x="3" y="34"/>
                  </a:cubicBezTo>
                  <a:cubicBezTo>
                    <a:pt x="6" y="31"/>
                    <a:pt x="11" y="31"/>
                    <a:pt x="14" y="34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9" y="99"/>
                    <a:pt x="83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90" y="101"/>
                    <a:pt x="94" y="99"/>
                    <a:pt x="96" y="97"/>
                  </a:cubicBezTo>
                  <a:cubicBezTo>
                    <a:pt x="99" y="94"/>
                    <a:pt x="101" y="91"/>
                    <a:pt x="101" y="87"/>
                  </a:cubicBezTo>
                  <a:cubicBezTo>
                    <a:pt x="101" y="83"/>
                    <a:pt x="99" y="80"/>
                    <a:pt x="97" y="77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1" y="11"/>
                    <a:pt x="31" y="6"/>
                    <a:pt x="34" y="3"/>
                  </a:cubicBezTo>
                  <a:cubicBezTo>
                    <a:pt x="37" y="0"/>
                    <a:pt x="42" y="0"/>
                    <a:pt x="45" y="3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14" y="71"/>
                    <a:pt x="117" y="79"/>
                    <a:pt x="117" y="87"/>
                  </a:cubicBezTo>
                  <a:cubicBezTo>
                    <a:pt x="117" y="95"/>
                    <a:pt x="113" y="102"/>
                    <a:pt x="108" y="108"/>
                  </a:cubicBezTo>
                  <a:cubicBezTo>
                    <a:pt x="102" y="114"/>
                    <a:pt x="95" y="117"/>
                    <a:pt x="87" y="117"/>
                  </a:cubicBezTo>
                  <a:cubicBezTo>
                    <a:pt x="87" y="117"/>
                    <a:pt x="87" y="117"/>
                    <a:pt x="86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7"/>
            <p:cNvSpPr>
              <a:spLocks noEditPoints="1"/>
            </p:cNvSpPr>
            <p:nvPr/>
          </p:nvSpPr>
          <p:spPr bwMode="auto">
            <a:xfrm>
              <a:off x="7426326" y="0"/>
              <a:ext cx="665163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3" y="180"/>
                    <a:pt x="16" y="143"/>
                    <a:pt x="16" y="98"/>
                  </a:cubicBezTo>
                  <a:cubicBezTo>
                    <a:pt x="16" y="53"/>
                    <a:pt x="53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8"/>
            <p:cNvSpPr>
              <a:spLocks/>
            </p:cNvSpPr>
            <p:nvPr/>
          </p:nvSpPr>
          <p:spPr bwMode="auto">
            <a:xfrm>
              <a:off x="7700963" y="112713"/>
              <a:ext cx="41275" cy="30163"/>
            </a:xfrm>
            <a:custGeom>
              <a:avLst/>
              <a:gdLst>
                <a:gd name="T0" fmla="*/ 4 w 12"/>
                <a:gd name="T1" fmla="*/ 9 h 9"/>
                <a:gd name="T2" fmla="*/ 0 w 12"/>
                <a:gd name="T3" fmla="*/ 5 h 9"/>
                <a:gd name="T4" fmla="*/ 4 w 12"/>
                <a:gd name="T5" fmla="*/ 1 h 9"/>
                <a:gd name="T6" fmla="*/ 8 w 12"/>
                <a:gd name="T7" fmla="*/ 0 h 9"/>
                <a:gd name="T8" fmla="*/ 12 w 12"/>
                <a:gd name="T9" fmla="*/ 4 h 9"/>
                <a:gd name="T10" fmla="*/ 8 w 12"/>
                <a:gd name="T11" fmla="*/ 8 h 9"/>
                <a:gd name="T12" fmla="*/ 4 w 12"/>
                <a:gd name="T13" fmla="*/ 9 h 9"/>
                <a:gd name="T14" fmla="*/ 4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7"/>
                    <a:pt x="11" y="8"/>
                    <a:pt x="8" y="8"/>
                  </a:cubicBezTo>
                  <a:cubicBezTo>
                    <a:pt x="7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9"/>
            <p:cNvSpPr>
              <a:spLocks/>
            </p:cNvSpPr>
            <p:nvPr/>
          </p:nvSpPr>
          <p:spPr bwMode="auto">
            <a:xfrm>
              <a:off x="7542213" y="128588"/>
              <a:ext cx="128588" cy="187325"/>
            </a:xfrm>
            <a:custGeom>
              <a:avLst/>
              <a:gdLst>
                <a:gd name="T0" fmla="*/ 4 w 38"/>
                <a:gd name="T1" fmla="*/ 55 h 55"/>
                <a:gd name="T2" fmla="*/ 0 w 38"/>
                <a:gd name="T3" fmla="*/ 51 h 55"/>
                <a:gd name="T4" fmla="*/ 32 w 38"/>
                <a:gd name="T5" fmla="*/ 1 h 55"/>
                <a:gd name="T6" fmla="*/ 37 w 38"/>
                <a:gd name="T7" fmla="*/ 2 h 55"/>
                <a:gd name="T8" fmla="*/ 35 w 38"/>
                <a:gd name="T9" fmla="*/ 8 h 55"/>
                <a:gd name="T10" fmla="*/ 8 w 38"/>
                <a:gd name="T11" fmla="*/ 51 h 55"/>
                <a:gd name="T12" fmla="*/ 4 w 3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5">
                  <a:moveTo>
                    <a:pt x="4" y="55"/>
                  </a:moveTo>
                  <a:cubicBezTo>
                    <a:pt x="1" y="55"/>
                    <a:pt x="0" y="53"/>
                    <a:pt x="0" y="51"/>
                  </a:cubicBezTo>
                  <a:cubicBezTo>
                    <a:pt x="0" y="30"/>
                    <a:pt x="12" y="10"/>
                    <a:pt x="32" y="1"/>
                  </a:cubicBezTo>
                  <a:cubicBezTo>
                    <a:pt x="34" y="0"/>
                    <a:pt x="37" y="0"/>
                    <a:pt x="37" y="2"/>
                  </a:cubicBezTo>
                  <a:cubicBezTo>
                    <a:pt x="38" y="4"/>
                    <a:pt x="37" y="7"/>
                    <a:pt x="35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3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0"/>
            <p:cNvSpPr>
              <a:spLocks/>
            </p:cNvSpPr>
            <p:nvPr/>
          </p:nvSpPr>
          <p:spPr bwMode="auto">
            <a:xfrm>
              <a:off x="8010526" y="568325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8051801" y="609600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570088" y="4102808"/>
            <a:ext cx="423092" cy="551026"/>
            <a:chOff x="11255376" y="0"/>
            <a:chExt cx="666750" cy="868363"/>
          </a:xfrm>
          <a:solidFill>
            <a:schemeClr val="accent5"/>
          </a:solidFill>
        </p:grpSpPr>
        <p:sp>
          <p:nvSpPr>
            <p:cNvPr id="60" name="Freeform 16"/>
            <p:cNvSpPr>
              <a:spLocks noEditPoints="1"/>
            </p:cNvSpPr>
            <p:nvPr/>
          </p:nvSpPr>
          <p:spPr bwMode="auto">
            <a:xfrm>
              <a:off x="11255376" y="0"/>
              <a:ext cx="666750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2" y="180"/>
                    <a:pt x="16" y="143"/>
                    <a:pt x="16" y="98"/>
                  </a:cubicBezTo>
                  <a:cubicBezTo>
                    <a:pt x="16" y="53"/>
                    <a:pt x="52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11531601" y="115888"/>
              <a:ext cx="39688" cy="26988"/>
            </a:xfrm>
            <a:custGeom>
              <a:avLst/>
              <a:gdLst>
                <a:gd name="T0" fmla="*/ 4 w 12"/>
                <a:gd name="T1" fmla="*/ 8 h 8"/>
                <a:gd name="T2" fmla="*/ 0 w 12"/>
                <a:gd name="T3" fmla="*/ 4 h 8"/>
                <a:gd name="T4" fmla="*/ 3 w 12"/>
                <a:gd name="T5" fmla="*/ 0 h 8"/>
                <a:gd name="T6" fmla="*/ 8 w 12"/>
                <a:gd name="T7" fmla="*/ 0 h 8"/>
                <a:gd name="T8" fmla="*/ 12 w 12"/>
                <a:gd name="T9" fmla="*/ 4 h 8"/>
                <a:gd name="T10" fmla="*/ 8 w 12"/>
                <a:gd name="T11" fmla="*/ 8 h 8"/>
                <a:gd name="T12" fmla="*/ 4 w 12"/>
                <a:gd name="T13" fmla="*/ 8 h 8"/>
                <a:gd name="T14" fmla="*/ 4 w 1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8"/>
            <p:cNvSpPr>
              <a:spLocks/>
            </p:cNvSpPr>
            <p:nvPr/>
          </p:nvSpPr>
          <p:spPr bwMode="auto">
            <a:xfrm>
              <a:off x="11368088" y="128588"/>
              <a:ext cx="131763" cy="187325"/>
            </a:xfrm>
            <a:custGeom>
              <a:avLst/>
              <a:gdLst>
                <a:gd name="T0" fmla="*/ 4 w 39"/>
                <a:gd name="T1" fmla="*/ 55 h 55"/>
                <a:gd name="T2" fmla="*/ 0 w 39"/>
                <a:gd name="T3" fmla="*/ 51 h 55"/>
                <a:gd name="T4" fmla="*/ 33 w 39"/>
                <a:gd name="T5" fmla="*/ 1 h 55"/>
                <a:gd name="T6" fmla="*/ 38 w 39"/>
                <a:gd name="T7" fmla="*/ 3 h 55"/>
                <a:gd name="T8" fmla="*/ 36 w 39"/>
                <a:gd name="T9" fmla="*/ 8 h 55"/>
                <a:gd name="T10" fmla="*/ 8 w 39"/>
                <a:gd name="T11" fmla="*/ 51 h 55"/>
                <a:gd name="T12" fmla="*/ 4 w 3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5">
                  <a:moveTo>
                    <a:pt x="4" y="55"/>
                  </a:moveTo>
                  <a:cubicBezTo>
                    <a:pt x="2" y="55"/>
                    <a:pt x="0" y="54"/>
                    <a:pt x="0" y="51"/>
                  </a:cubicBezTo>
                  <a:cubicBezTo>
                    <a:pt x="0" y="30"/>
                    <a:pt x="13" y="10"/>
                    <a:pt x="33" y="1"/>
                  </a:cubicBezTo>
                  <a:cubicBezTo>
                    <a:pt x="35" y="0"/>
                    <a:pt x="37" y="1"/>
                    <a:pt x="38" y="3"/>
                  </a:cubicBezTo>
                  <a:cubicBezTo>
                    <a:pt x="39" y="5"/>
                    <a:pt x="38" y="7"/>
                    <a:pt x="36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4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11428413" y="592138"/>
              <a:ext cx="306388" cy="263525"/>
            </a:xfrm>
            <a:custGeom>
              <a:avLst/>
              <a:gdLst>
                <a:gd name="T0" fmla="*/ 69 w 90"/>
                <a:gd name="T1" fmla="*/ 77 h 77"/>
                <a:gd name="T2" fmla="*/ 21 w 90"/>
                <a:gd name="T3" fmla="*/ 77 h 77"/>
                <a:gd name="T4" fmla="*/ 13 w 90"/>
                <a:gd name="T5" fmla="*/ 71 h 77"/>
                <a:gd name="T6" fmla="*/ 1 w 90"/>
                <a:gd name="T7" fmla="*/ 12 h 77"/>
                <a:gd name="T8" fmla="*/ 7 w 90"/>
                <a:gd name="T9" fmla="*/ 2 h 77"/>
                <a:gd name="T10" fmla="*/ 17 w 90"/>
                <a:gd name="T11" fmla="*/ 9 h 77"/>
                <a:gd name="T12" fmla="*/ 27 w 90"/>
                <a:gd name="T13" fmla="*/ 61 h 77"/>
                <a:gd name="T14" fmla="*/ 63 w 90"/>
                <a:gd name="T15" fmla="*/ 61 h 77"/>
                <a:gd name="T16" fmla="*/ 73 w 90"/>
                <a:gd name="T17" fmla="*/ 7 h 77"/>
                <a:gd name="T18" fmla="*/ 82 w 90"/>
                <a:gd name="T19" fmla="*/ 1 h 77"/>
                <a:gd name="T20" fmla="*/ 89 w 90"/>
                <a:gd name="T21" fmla="*/ 10 h 77"/>
                <a:gd name="T22" fmla="*/ 77 w 90"/>
                <a:gd name="T23" fmla="*/ 71 h 77"/>
                <a:gd name="T24" fmla="*/ 69 w 9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77">
                  <a:moveTo>
                    <a:pt x="69" y="77"/>
                  </a:moveTo>
                  <a:cubicBezTo>
                    <a:pt x="21" y="77"/>
                    <a:pt x="21" y="77"/>
                    <a:pt x="21" y="77"/>
                  </a:cubicBezTo>
                  <a:cubicBezTo>
                    <a:pt x="17" y="77"/>
                    <a:pt x="13" y="74"/>
                    <a:pt x="13" y="7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3" y="3"/>
                    <a:pt x="7" y="2"/>
                  </a:cubicBezTo>
                  <a:cubicBezTo>
                    <a:pt x="12" y="2"/>
                    <a:pt x="16" y="4"/>
                    <a:pt x="17" y="9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3"/>
                    <a:pt x="78" y="0"/>
                    <a:pt x="82" y="1"/>
                  </a:cubicBezTo>
                  <a:cubicBezTo>
                    <a:pt x="87" y="2"/>
                    <a:pt x="90" y="6"/>
                    <a:pt x="89" y="10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4"/>
                    <a:pt x="73" y="77"/>
                    <a:pt x="69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11541126" y="814388"/>
              <a:ext cx="80963" cy="53975"/>
            </a:xfrm>
            <a:custGeom>
              <a:avLst/>
              <a:gdLst>
                <a:gd name="T0" fmla="*/ 16 w 24"/>
                <a:gd name="T1" fmla="*/ 16 h 16"/>
                <a:gd name="T2" fmla="*/ 8 w 24"/>
                <a:gd name="T3" fmla="*/ 16 h 16"/>
                <a:gd name="T4" fmla="*/ 0 w 24"/>
                <a:gd name="T5" fmla="*/ 8 h 16"/>
                <a:gd name="T6" fmla="*/ 8 w 24"/>
                <a:gd name="T7" fmla="*/ 0 h 16"/>
                <a:gd name="T8" fmla="*/ 16 w 24"/>
                <a:gd name="T9" fmla="*/ 0 h 16"/>
                <a:gd name="T10" fmla="*/ 24 w 24"/>
                <a:gd name="T11" fmla="*/ 8 h 16"/>
                <a:gd name="T12" fmla="*/ 16 w 2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4"/>
                    <a:pt x="24" y="8"/>
                  </a:cubicBezTo>
                  <a:cubicBezTo>
                    <a:pt x="24" y="12"/>
                    <a:pt x="20" y="16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/>
            </p:cNvSpPr>
            <p:nvPr/>
          </p:nvSpPr>
          <p:spPr bwMode="auto">
            <a:xfrm>
              <a:off x="11514138" y="687388"/>
              <a:ext cx="125413" cy="41275"/>
            </a:xfrm>
            <a:custGeom>
              <a:avLst/>
              <a:gdLst>
                <a:gd name="T0" fmla="*/ 33 w 37"/>
                <a:gd name="T1" fmla="*/ 12 h 12"/>
                <a:gd name="T2" fmla="*/ 33 w 37"/>
                <a:gd name="T3" fmla="*/ 12 h 12"/>
                <a:gd name="T4" fmla="*/ 3 w 37"/>
                <a:gd name="T5" fmla="*/ 9 h 12"/>
                <a:gd name="T6" fmla="*/ 0 w 37"/>
                <a:gd name="T7" fmla="*/ 4 h 12"/>
                <a:gd name="T8" fmla="*/ 4 w 37"/>
                <a:gd name="T9" fmla="*/ 1 h 12"/>
                <a:gd name="T10" fmla="*/ 34 w 37"/>
                <a:gd name="T11" fmla="*/ 4 h 12"/>
                <a:gd name="T12" fmla="*/ 37 w 37"/>
                <a:gd name="T13" fmla="*/ 9 h 12"/>
                <a:gd name="T14" fmla="*/ 33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7" y="7"/>
                    <a:pt x="37" y="9"/>
                  </a:cubicBezTo>
                  <a:cubicBezTo>
                    <a:pt x="37" y="11"/>
                    <a:pt x="35" y="12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/>
            </p:cNvSpPr>
            <p:nvPr/>
          </p:nvSpPr>
          <p:spPr bwMode="auto">
            <a:xfrm>
              <a:off x="11520488" y="746125"/>
              <a:ext cx="112713" cy="36513"/>
            </a:xfrm>
            <a:custGeom>
              <a:avLst/>
              <a:gdLst>
                <a:gd name="T0" fmla="*/ 29 w 33"/>
                <a:gd name="T1" fmla="*/ 11 h 11"/>
                <a:gd name="T2" fmla="*/ 29 w 33"/>
                <a:gd name="T3" fmla="*/ 11 h 11"/>
                <a:gd name="T4" fmla="*/ 4 w 33"/>
                <a:gd name="T5" fmla="*/ 8 h 11"/>
                <a:gd name="T6" fmla="*/ 1 w 33"/>
                <a:gd name="T7" fmla="*/ 3 h 11"/>
                <a:gd name="T8" fmla="*/ 5 w 33"/>
                <a:gd name="T9" fmla="*/ 0 h 11"/>
                <a:gd name="T10" fmla="*/ 30 w 33"/>
                <a:gd name="T11" fmla="*/ 3 h 11"/>
                <a:gd name="T12" fmla="*/ 33 w 33"/>
                <a:gd name="T13" fmla="*/ 7 h 11"/>
                <a:gd name="T14" fmla="*/ 29 w 3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">
                  <a:moveTo>
                    <a:pt x="29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3"/>
                    <a:pt x="33" y="5"/>
                    <a:pt x="33" y="7"/>
                  </a:cubicBezTo>
                  <a:cubicBezTo>
                    <a:pt x="33" y="9"/>
                    <a:pt x="31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11476038" y="381000"/>
              <a:ext cx="74613" cy="246063"/>
            </a:xfrm>
            <a:custGeom>
              <a:avLst/>
              <a:gdLst>
                <a:gd name="T0" fmla="*/ 17 w 22"/>
                <a:gd name="T1" fmla="*/ 72 h 72"/>
                <a:gd name="T2" fmla="*/ 13 w 22"/>
                <a:gd name="T3" fmla="*/ 68 h 72"/>
                <a:gd name="T4" fmla="*/ 0 w 22"/>
                <a:gd name="T5" fmla="*/ 5 h 72"/>
                <a:gd name="T6" fmla="*/ 3 w 22"/>
                <a:gd name="T7" fmla="*/ 1 h 72"/>
                <a:gd name="T8" fmla="*/ 8 w 22"/>
                <a:gd name="T9" fmla="*/ 4 h 72"/>
                <a:gd name="T10" fmla="*/ 21 w 22"/>
                <a:gd name="T11" fmla="*/ 67 h 72"/>
                <a:gd name="T12" fmla="*/ 18 w 22"/>
                <a:gd name="T13" fmla="*/ 72 h 72"/>
                <a:gd name="T14" fmla="*/ 17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7" y="72"/>
                  </a:moveTo>
                  <a:cubicBezTo>
                    <a:pt x="15" y="72"/>
                    <a:pt x="14" y="70"/>
                    <a:pt x="13" y="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8" y="2"/>
                    <a:pt x="8" y="4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2" y="69"/>
                    <a:pt x="20" y="71"/>
                    <a:pt x="18" y="72"/>
                  </a:cubicBezTo>
                  <a:cubicBezTo>
                    <a:pt x="18" y="72"/>
                    <a:pt x="18" y="72"/>
                    <a:pt x="17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/>
            </p:cNvSpPr>
            <p:nvPr/>
          </p:nvSpPr>
          <p:spPr bwMode="auto">
            <a:xfrm>
              <a:off x="11626851" y="381000"/>
              <a:ext cx="74613" cy="246063"/>
            </a:xfrm>
            <a:custGeom>
              <a:avLst/>
              <a:gdLst>
                <a:gd name="T0" fmla="*/ 4 w 22"/>
                <a:gd name="T1" fmla="*/ 72 h 72"/>
                <a:gd name="T2" fmla="*/ 3 w 22"/>
                <a:gd name="T3" fmla="*/ 72 h 72"/>
                <a:gd name="T4" fmla="*/ 0 w 22"/>
                <a:gd name="T5" fmla="*/ 67 h 72"/>
                <a:gd name="T6" fmla="*/ 13 w 22"/>
                <a:gd name="T7" fmla="*/ 4 h 72"/>
                <a:gd name="T8" fmla="*/ 18 w 22"/>
                <a:gd name="T9" fmla="*/ 1 h 72"/>
                <a:gd name="T10" fmla="*/ 21 w 22"/>
                <a:gd name="T11" fmla="*/ 5 h 72"/>
                <a:gd name="T12" fmla="*/ 8 w 22"/>
                <a:gd name="T13" fmla="*/ 68 h 72"/>
                <a:gd name="T14" fmla="*/ 4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4" y="72"/>
                  </a:moveTo>
                  <a:cubicBezTo>
                    <a:pt x="4" y="72"/>
                    <a:pt x="4" y="72"/>
                    <a:pt x="3" y="72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2"/>
                    <a:pt x="16" y="0"/>
                    <a:pt x="18" y="1"/>
                  </a:cubicBezTo>
                  <a:cubicBezTo>
                    <a:pt x="20" y="1"/>
                    <a:pt x="22" y="3"/>
                    <a:pt x="21" y="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11480801" y="368300"/>
              <a:ext cx="212725" cy="57150"/>
            </a:xfrm>
            <a:custGeom>
              <a:avLst/>
              <a:gdLst>
                <a:gd name="T0" fmla="*/ 46 w 63"/>
                <a:gd name="T1" fmla="*/ 17 h 17"/>
                <a:gd name="T2" fmla="*/ 38 w 63"/>
                <a:gd name="T3" fmla="*/ 11 h 17"/>
                <a:gd name="T4" fmla="*/ 38 w 63"/>
                <a:gd name="T5" fmla="*/ 10 h 17"/>
                <a:gd name="T6" fmla="*/ 37 w 63"/>
                <a:gd name="T7" fmla="*/ 10 h 17"/>
                <a:gd name="T8" fmla="*/ 37 w 63"/>
                <a:gd name="T9" fmla="*/ 10 h 17"/>
                <a:gd name="T10" fmla="*/ 36 w 63"/>
                <a:gd name="T11" fmla="*/ 11 h 17"/>
                <a:gd name="T12" fmla="*/ 36 w 63"/>
                <a:gd name="T13" fmla="*/ 11 h 17"/>
                <a:gd name="T14" fmla="*/ 36 w 63"/>
                <a:gd name="T15" fmla="*/ 11 h 17"/>
                <a:gd name="T16" fmla="*/ 28 w 63"/>
                <a:gd name="T17" fmla="*/ 17 h 17"/>
                <a:gd name="T18" fmla="*/ 20 w 63"/>
                <a:gd name="T19" fmla="*/ 11 h 17"/>
                <a:gd name="T20" fmla="*/ 19 w 63"/>
                <a:gd name="T21" fmla="*/ 10 h 17"/>
                <a:gd name="T22" fmla="*/ 19 w 63"/>
                <a:gd name="T23" fmla="*/ 10 h 17"/>
                <a:gd name="T24" fmla="*/ 18 w 63"/>
                <a:gd name="T25" fmla="*/ 10 h 17"/>
                <a:gd name="T26" fmla="*/ 18 w 63"/>
                <a:gd name="T27" fmla="*/ 11 h 17"/>
                <a:gd name="T28" fmla="*/ 10 w 63"/>
                <a:gd name="T29" fmla="*/ 17 h 17"/>
                <a:gd name="T30" fmla="*/ 1 w 63"/>
                <a:gd name="T31" fmla="*/ 10 h 17"/>
                <a:gd name="T32" fmla="*/ 0 w 63"/>
                <a:gd name="T33" fmla="*/ 8 h 17"/>
                <a:gd name="T34" fmla="*/ 4 w 63"/>
                <a:gd name="T35" fmla="*/ 4 h 17"/>
                <a:gd name="T36" fmla="*/ 8 w 63"/>
                <a:gd name="T37" fmla="*/ 7 h 17"/>
                <a:gd name="T38" fmla="*/ 10 w 63"/>
                <a:gd name="T39" fmla="*/ 9 h 17"/>
                <a:gd name="T40" fmla="*/ 11 w 63"/>
                <a:gd name="T41" fmla="*/ 7 h 17"/>
                <a:gd name="T42" fmla="*/ 12 w 63"/>
                <a:gd name="T43" fmla="*/ 5 h 17"/>
                <a:gd name="T44" fmla="*/ 19 w 63"/>
                <a:gd name="T45" fmla="*/ 1 h 17"/>
                <a:gd name="T46" fmla="*/ 25 w 63"/>
                <a:gd name="T47" fmla="*/ 5 h 17"/>
                <a:gd name="T48" fmla="*/ 27 w 63"/>
                <a:gd name="T49" fmla="*/ 7 h 17"/>
                <a:gd name="T50" fmla="*/ 28 w 63"/>
                <a:gd name="T51" fmla="*/ 9 h 17"/>
                <a:gd name="T52" fmla="*/ 29 w 63"/>
                <a:gd name="T53" fmla="*/ 8 h 17"/>
                <a:gd name="T54" fmla="*/ 29 w 63"/>
                <a:gd name="T55" fmla="*/ 8 h 17"/>
                <a:gd name="T56" fmla="*/ 29 w 63"/>
                <a:gd name="T57" fmla="*/ 8 h 17"/>
                <a:gd name="T58" fmla="*/ 29 w 63"/>
                <a:gd name="T59" fmla="*/ 7 h 17"/>
                <a:gd name="T60" fmla="*/ 31 w 63"/>
                <a:gd name="T61" fmla="*/ 5 h 17"/>
                <a:gd name="T62" fmla="*/ 37 w 63"/>
                <a:gd name="T63" fmla="*/ 1 h 17"/>
                <a:gd name="T64" fmla="*/ 44 w 63"/>
                <a:gd name="T65" fmla="*/ 5 h 17"/>
                <a:gd name="T66" fmla="*/ 45 w 63"/>
                <a:gd name="T67" fmla="*/ 7 h 17"/>
                <a:gd name="T68" fmla="*/ 46 w 63"/>
                <a:gd name="T69" fmla="*/ 9 h 17"/>
                <a:gd name="T70" fmla="*/ 48 w 63"/>
                <a:gd name="T71" fmla="*/ 7 h 17"/>
                <a:gd name="T72" fmla="*/ 49 w 63"/>
                <a:gd name="T73" fmla="*/ 5 h 17"/>
                <a:gd name="T74" fmla="*/ 62 w 63"/>
                <a:gd name="T75" fmla="*/ 5 h 17"/>
                <a:gd name="T76" fmla="*/ 63 w 63"/>
                <a:gd name="T77" fmla="*/ 8 h 17"/>
                <a:gd name="T78" fmla="*/ 60 w 63"/>
                <a:gd name="T79" fmla="*/ 12 h 17"/>
                <a:gd name="T80" fmla="*/ 59 w 63"/>
                <a:gd name="T81" fmla="*/ 12 h 17"/>
                <a:gd name="T82" fmla="*/ 56 w 63"/>
                <a:gd name="T83" fmla="*/ 10 h 17"/>
                <a:gd name="T84" fmla="*/ 55 w 63"/>
                <a:gd name="T85" fmla="*/ 10 h 17"/>
                <a:gd name="T86" fmla="*/ 55 w 63"/>
                <a:gd name="T87" fmla="*/ 10 h 17"/>
                <a:gd name="T88" fmla="*/ 55 w 63"/>
                <a:gd name="T89" fmla="*/ 11 h 17"/>
                <a:gd name="T90" fmla="*/ 46 w 63"/>
                <a:gd name="T9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17">
                  <a:moveTo>
                    <a:pt x="46" y="17"/>
                  </a:moveTo>
                  <a:cubicBezTo>
                    <a:pt x="43" y="17"/>
                    <a:pt x="40" y="15"/>
                    <a:pt x="38" y="11"/>
                  </a:cubicBezTo>
                  <a:cubicBezTo>
                    <a:pt x="38" y="11"/>
                    <a:pt x="38" y="10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3" y="17"/>
                    <a:pt x="30" y="17"/>
                    <a:pt x="28" y="17"/>
                  </a:cubicBezTo>
                  <a:cubicBezTo>
                    <a:pt x="25" y="17"/>
                    <a:pt x="22" y="15"/>
                    <a:pt x="20" y="11"/>
                  </a:cubicBezTo>
                  <a:cubicBezTo>
                    <a:pt x="20" y="11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6" y="15"/>
                    <a:pt x="13" y="17"/>
                    <a:pt x="10" y="17"/>
                  </a:cubicBezTo>
                  <a:cubicBezTo>
                    <a:pt x="6" y="17"/>
                    <a:pt x="3" y="15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6"/>
                    <a:pt x="2" y="4"/>
                    <a:pt x="4" y="4"/>
                  </a:cubicBezTo>
                  <a:cubicBezTo>
                    <a:pt x="6" y="4"/>
                    <a:pt x="8" y="5"/>
                    <a:pt x="8" y="7"/>
                  </a:cubicBezTo>
                  <a:cubicBezTo>
                    <a:pt x="9" y="8"/>
                    <a:pt x="9" y="9"/>
                    <a:pt x="10" y="9"/>
                  </a:cubicBezTo>
                  <a:cubicBezTo>
                    <a:pt x="10" y="9"/>
                    <a:pt x="10" y="8"/>
                    <a:pt x="11" y="7"/>
                  </a:cubicBezTo>
                  <a:cubicBezTo>
                    <a:pt x="11" y="6"/>
                    <a:pt x="12" y="5"/>
                    <a:pt x="12" y="5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1" y="1"/>
                    <a:pt x="24" y="3"/>
                    <a:pt x="25" y="5"/>
                  </a:cubicBezTo>
                  <a:cubicBezTo>
                    <a:pt x="26" y="6"/>
                    <a:pt x="26" y="6"/>
                    <a:pt x="27" y="7"/>
                  </a:cubicBezTo>
                  <a:cubicBezTo>
                    <a:pt x="27" y="8"/>
                    <a:pt x="28" y="9"/>
                    <a:pt x="28" y="9"/>
                  </a:cubicBezTo>
                  <a:cubicBezTo>
                    <a:pt x="28" y="9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1" y="5"/>
                  </a:cubicBezTo>
                  <a:cubicBezTo>
                    <a:pt x="33" y="2"/>
                    <a:pt x="36" y="1"/>
                    <a:pt x="37" y="1"/>
                  </a:cubicBezTo>
                  <a:cubicBezTo>
                    <a:pt x="39" y="1"/>
                    <a:pt x="41" y="2"/>
                    <a:pt x="44" y="5"/>
                  </a:cubicBezTo>
                  <a:cubicBezTo>
                    <a:pt x="44" y="6"/>
                    <a:pt x="45" y="6"/>
                    <a:pt x="45" y="7"/>
                  </a:cubicBezTo>
                  <a:cubicBezTo>
                    <a:pt x="45" y="8"/>
                    <a:pt x="46" y="9"/>
                    <a:pt x="46" y="9"/>
                  </a:cubicBezTo>
                  <a:cubicBezTo>
                    <a:pt x="47" y="9"/>
                    <a:pt x="47" y="8"/>
                    <a:pt x="48" y="7"/>
                  </a:cubicBezTo>
                  <a:cubicBezTo>
                    <a:pt x="48" y="6"/>
                    <a:pt x="48" y="5"/>
                    <a:pt x="49" y="5"/>
                  </a:cubicBezTo>
                  <a:cubicBezTo>
                    <a:pt x="53" y="0"/>
                    <a:pt x="59" y="0"/>
                    <a:pt x="62" y="5"/>
                  </a:cubicBezTo>
                  <a:cubicBezTo>
                    <a:pt x="63" y="6"/>
                    <a:pt x="63" y="7"/>
                    <a:pt x="63" y="8"/>
                  </a:cubicBezTo>
                  <a:cubicBezTo>
                    <a:pt x="63" y="10"/>
                    <a:pt x="62" y="12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8" y="12"/>
                    <a:pt x="57" y="11"/>
                    <a:pt x="56" y="10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1"/>
                    <a:pt x="55" y="11"/>
                  </a:cubicBezTo>
                  <a:cubicBezTo>
                    <a:pt x="53" y="15"/>
                    <a:pt x="50" y="1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333169" y="4065032"/>
            <a:ext cx="478496" cy="549012"/>
            <a:chOff x="11201401" y="1560513"/>
            <a:chExt cx="754063" cy="865188"/>
          </a:xfrm>
          <a:solidFill>
            <a:schemeClr val="accent6"/>
          </a:solidFill>
        </p:grpSpPr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11830051" y="1789113"/>
              <a:ext cx="125413" cy="357188"/>
            </a:xfrm>
            <a:custGeom>
              <a:avLst/>
              <a:gdLst>
                <a:gd name="T0" fmla="*/ 9 w 37"/>
                <a:gd name="T1" fmla="*/ 105 h 105"/>
                <a:gd name="T2" fmla="*/ 6 w 37"/>
                <a:gd name="T3" fmla="*/ 104 h 105"/>
                <a:gd name="T4" fmla="*/ 2 w 37"/>
                <a:gd name="T5" fmla="*/ 94 h 105"/>
                <a:gd name="T6" fmla="*/ 20 w 37"/>
                <a:gd name="T7" fmla="*/ 53 h 105"/>
                <a:gd name="T8" fmla="*/ 2 w 37"/>
                <a:gd name="T9" fmla="*/ 12 h 105"/>
                <a:gd name="T10" fmla="*/ 6 w 37"/>
                <a:gd name="T11" fmla="*/ 2 h 105"/>
                <a:gd name="T12" fmla="*/ 16 w 37"/>
                <a:gd name="T13" fmla="*/ 6 h 105"/>
                <a:gd name="T14" fmla="*/ 36 w 37"/>
                <a:gd name="T15" fmla="*/ 49 h 105"/>
                <a:gd name="T16" fmla="*/ 37 w 37"/>
                <a:gd name="T17" fmla="*/ 54 h 105"/>
                <a:gd name="T18" fmla="*/ 36 w 37"/>
                <a:gd name="T19" fmla="*/ 57 h 105"/>
                <a:gd name="T20" fmla="*/ 16 w 37"/>
                <a:gd name="T21" fmla="*/ 100 h 105"/>
                <a:gd name="T22" fmla="*/ 9 w 37"/>
                <a:gd name="T2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05">
                  <a:moveTo>
                    <a:pt x="9" y="105"/>
                  </a:moveTo>
                  <a:cubicBezTo>
                    <a:pt x="8" y="105"/>
                    <a:pt x="7" y="105"/>
                    <a:pt x="6" y="104"/>
                  </a:cubicBezTo>
                  <a:cubicBezTo>
                    <a:pt x="1" y="102"/>
                    <a:pt x="0" y="98"/>
                    <a:pt x="2" y="9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0" y="0"/>
                    <a:pt x="14" y="2"/>
                    <a:pt x="16" y="6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37" y="55"/>
                    <a:pt x="36" y="56"/>
                    <a:pt x="36" y="57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5" y="103"/>
                    <a:pt x="12" y="105"/>
                    <a:pt x="9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9"/>
            <p:cNvSpPr>
              <a:spLocks noEditPoints="1"/>
            </p:cNvSpPr>
            <p:nvPr/>
          </p:nvSpPr>
          <p:spPr bwMode="auto">
            <a:xfrm>
              <a:off x="11201401" y="1560513"/>
              <a:ext cx="434975" cy="865188"/>
            </a:xfrm>
            <a:custGeom>
              <a:avLst/>
              <a:gdLst>
                <a:gd name="T0" fmla="*/ 16 w 128"/>
                <a:gd name="T1" fmla="*/ 16 h 254"/>
                <a:gd name="T2" fmla="*/ 112 w 128"/>
                <a:gd name="T3" fmla="*/ 48 h 254"/>
                <a:gd name="T4" fmla="*/ 112 w 128"/>
                <a:gd name="T5" fmla="*/ 238 h 254"/>
                <a:gd name="T6" fmla="*/ 16 w 128"/>
                <a:gd name="T7" fmla="*/ 206 h 254"/>
                <a:gd name="T8" fmla="*/ 16 w 128"/>
                <a:gd name="T9" fmla="*/ 17 h 254"/>
                <a:gd name="T10" fmla="*/ 15 w 128"/>
                <a:gd name="T11" fmla="*/ 0 h 254"/>
                <a:gd name="T12" fmla="*/ 6 w 128"/>
                <a:gd name="T13" fmla="*/ 3 h 254"/>
                <a:gd name="T14" fmla="*/ 0 w 128"/>
                <a:gd name="T15" fmla="*/ 16 h 254"/>
                <a:gd name="T16" fmla="*/ 0 w 128"/>
                <a:gd name="T17" fmla="*/ 206 h 254"/>
                <a:gd name="T18" fmla="*/ 10 w 128"/>
                <a:gd name="T19" fmla="*/ 221 h 254"/>
                <a:gd name="T20" fmla="*/ 106 w 128"/>
                <a:gd name="T21" fmla="*/ 253 h 254"/>
                <a:gd name="T22" fmla="*/ 111 w 128"/>
                <a:gd name="T23" fmla="*/ 254 h 254"/>
                <a:gd name="T24" fmla="*/ 121 w 128"/>
                <a:gd name="T25" fmla="*/ 251 h 254"/>
                <a:gd name="T26" fmla="*/ 128 w 128"/>
                <a:gd name="T27" fmla="*/ 238 h 254"/>
                <a:gd name="T28" fmla="*/ 128 w 128"/>
                <a:gd name="T29" fmla="*/ 48 h 254"/>
                <a:gd name="T30" fmla="*/ 116 w 128"/>
                <a:gd name="T31" fmla="*/ 33 h 254"/>
                <a:gd name="T32" fmla="*/ 20 w 128"/>
                <a:gd name="T33" fmla="*/ 1 h 254"/>
                <a:gd name="T34" fmla="*/ 15 w 128"/>
                <a:gd name="T3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54">
                  <a:moveTo>
                    <a:pt x="16" y="16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2" y="238"/>
                    <a:pt x="112" y="238"/>
                    <a:pt x="112" y="238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5" y="0"/>
                  </a:moveTo>
                  <a:cubicBezTo>
                    <a:pt x="11" y="0"/>
                    <a:pt x="9" y="1"/>
                    <a:pt x="6" y="3"/>
                  </a:cubicBezTo>
                  <a:cubicBezTo>
                    <a:pt x="2" y="6"/>
                    <a:pt x="0" y="11"/>
                    <a:pt x="0" y="1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3"/>
                    <a:pt x="4" y="219"/>
                    <a:pt x="10" y="221"/>
                  </a:cubicBezTo>
                  <a:cubicBezTo>
                    <a:pt x="106" y="253"/>
                    <a:pt x="106" y="253"/>
                    <a:pt x="106" y="253"/>
                  </a:cubicBezTo>
                  <a:cubicBezTo>
                    <a:pt x="108" y="254"/>
                    <a:pt x="109" y="254"/>
                    <a:pt x="111" y="254"/>
                  </a:cubicBezTo>
                  <a:cubicBezTo>
                    <a:pt x="114" y="254"/>
                    <a:pt x="118" y="253"/>
                    <a:pt x="121" y="251"/>
                  </a:cubicBezTo>
                  <a:cubicBezTo>
                    <a:pt x="125" y="248"/>
                    <a:pt x="128" y="243"/>
                    <a:pt x="128" y="23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1"/>
                    <a:pt x="123" y="35"/>
                    <a:pt x="116" y="3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11595101" y="2163763"/>
              <a:ext cx="244475" cy="190500"/>
            </a:xfrm>
            <a:custGeom>
              <a:avLst/>
              <a:gdLst>
                <a:gd name="T0" fmla="*/ 64 w 72"/>
                <a:gd name="T1" fmla="*/ 56 h 56"/>
                <a:gd name="T2" fmla="*/ 8 w 72"/>
                <a:gd name="T3" fmla="*/ 56 h 56"/>
                <a:gd name="T4" fmla="*/ 0 w 72"/>
                <a:gd name="T5" fmla="*/ 48 h 56"/>
                <a:gd name="T6" fmla="*/ 8 w 72"/>
                <a:gd name="T7" fmla="*/ 40 h 56"/>
                <a:gd name="T8" fmla="*/ 56 w 72"/>
                <a:gd name="T9" fmla="*/ 40 h 56"/>
                <a:gd name="T10" fmla="*/ 56 w 72"/>
                <a:gd name="T11" fmla="*/ 8 h 56"/>
                <a:gd name="T12" fmla="*/ 64 w 72"/>
                <a:gd name="T13" fmla="*/ 0 h 56"/>
                <a:gd name="T14" fmla="*/ 72 w 72"/>
                <a:gd name="T15" fmla="*/ 8 h 56"/>
                <a:gd name="T16" fmla="*/ 72 w 72"/>
                <a:gd name="T17" fmla="*/ 48 h 56"/>
                <a:gd name="T18" fmla="*/ 64 w 72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56">
                  <a:moveTo>
                    <a:pt x="64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4" y="56"/>
                    <a:pt x="0" y="52"/>
                    <a:pt x="0" y="48"/>
                  </a:cubicBezTo>
                  <a:cubicBezTo>
                    <a:pt x="0" y="44"/>
                    <a:pt x="4" y="40"/>
                    <a:pt x="8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4"/>
                    <a:pt x="60" y="0"/>
                    <a:pt x="64" y="0"/>
                  </a:cubicBezTo>
                  <a:cubicBezTo>
                    <a:pt x="68" y="0"/>
                    <a:pt x="72" y="4"/>
                    <a:pt x="72" y="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52"/>
                    <a:pt x="68" y="56"/>
                    <a:pt x="64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11215688" y="1563688"/>
              <a:ext cx="623888" cy="217488"/>
            </a:xfrm>
            <a:custGeom>
              <a:avLst/>
              <a:gdLst>
                <a:gd name="T0" fmla="*/ 176 w 184"/>
                <a:gd name="T1" fmla="*/ 64 h 64"/>
                <a:gd name="T2" fmla="*/ 168 w 184"/>
                <a:gd name="T3" fmla="*/ 56 h 64"/>
                <a:gd name="T4" fmla="*/ 168 w 184"/>
                <a:gd name="T5" fmla="*/ 16 h 64"/>
                <a:gd name="T6" fmla="*/ 19 w 184"/>
                <a:gd name="T7" fmla="*/ 16 h 64"/>
                <a:gd name="T8" fmla="*/ 12 w 184"/>
                <a:gd name="T9" fmla="*/ 13 h 64"/>
                <a:gd name="T10" fmla="*/ 8 w 184"/>
                <a:gd name="T11" fmla="*/ 16 h 64"/>
                <a:gd name="T12" fmla="*/ 0 w 184"/>
                <a:gd name="T13" fmla="*/ 8 h 64"/>
                <a:gd name="T14" fmla="*/ 8 w 184"/>
                <a:gd name="T15" fmla="*/ 0 h 64"/>
                <a:gd name="T16" fmla="*/ 176 w 184"/>
                <a:gd name="T17" fmla="*/ 0 h 64"/>
                <a:gd name="T18" fmla="*/ 184 w 184"/>
                <a:gd name="T19" fmla="*/ 8 h 64"/>
                <a:gd name="T20" fmla="*/ 184 w 184"/>
                <a:gd name="T21" fmla="*/ 56 h 64"/>
                <a:gd name="T22" fmla="*/ 176 w 184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64">
                  <a:moveTo>
                    <a:pt x="176" y="64"/>
                  </a:moveTo>
                  <a:cubicBezTo>
                    <a:pt x="172" y="64"/>
                    <a:pt x="168" y="60"/>
                    <a:pt x="168" y="5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4" y="4"/>
                    <a:pt x="184" y="8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84" y="60"/>
                    <a:pt x="180" y="64"/>
                    <a:pt x="176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11514138" y="2054225"/>
              <a:ext cx="26988" cy="109538"/>
            </a:xfrm>
            <a:custGeom>
              <a:avLst/>
              <a:gdLst>
                <a:gd name="T0" fmla="*/ 4 w 8"/>
                <a:gd name="T1" fmla="*/ 32 h 32"/>
                <a:gd name="T2" fmla="*/ 0 w 8"/>
                <a:gd name="T3" fmla="*/ 28 h 32"/>
                <a:gd name="T4" fmla="*/ 0 w 8"/>
                <a:gd name="T5" fmla="*/ 4 h 32"/>
                <a:gd name="T6" fmla="*/ 4 w 8"/>
                <a:gd name="T7" fmla="*/ 0 h 32"/>
                <a:gd name="T8" fmla="*/ 8 w 8"/>
                <a:gd name="T9" fmla="*/ 4 h 32"/>
                <a:gd name="T10" fmla="*/ 8 w 8"/>
                <a:gd name="T11" fmla="*/ 28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2" y="32"/>
                    <a:pt x="0" y="30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11677651" y="1931988"/>
              <a:ext cx="257175" cy="53975"/>
            </a:xfrm>
            <a:custGeom>
              <a:avLst/>
              <a:gdLst>
                <a:gd name="T0" fmla="*/ 68 w 76"/>
                <a:gd name="T1" fmla="*/ 16 h 16"/>
                <a:gd name="T2" fmla="*/ 8 w 76"/>
                <a:gd name="T3" fmla="*/ 16 h 16"/>
                <a:gd name="T4" fmla="*/ 0 w 76"/>
                <a:gd name="T5" fmla="*/ 8 h 16"/>
                <a:gd name="T6" fmla="*/ 8 w 76"/>
                <a:gd name="T7" fmla="*/ 0 h 16"/>
                <a:gd name="T8" fmla="*/ 68 w 76"/>
                <a:gd name="T9" fmla="*/ 0 h 16"/>
                <a:gd name="T10" fmla="*/ 76 w 76"/>
                <a:gd name="T11" fmla="*/ 8 h 16"/>
                <a:gd name="T12" fmla="*/ 68 w 7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6">
                  <a:moveTo>
                    <a:pt x="6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6" y="4"/>
                    <a:pt x="76" y="8"/>
                  </a:cubicBezTo>
                  <a:cubicBezTo>
                    <a:pt x="76" y="12"/>
                    <a:pt x="72" y="16"/>
                    <a:pt x="6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615309" y="2591952"/>
            <a:ext cx="2957621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Дружелюбно прикасаться к слабоуспевающим ученикам так же часто, как к остальным</a:t>
            </a:r>
            <a:endParaRPr lang="en-US" sz="1600" b="1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09929" y="2608129"/>
            <a:ext cx="2933351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ea typeface="Roboto Condensed Light" panose="02000000000000000000" pitchFamily="2" charset="0"/>
              </a:rPr>
              <a:t>Донести до каждого ученика, что его чувства поняты и </a:t>
            </a:r>
            <a:r>
              <a:rPr lang="ru-RU" sz="1600" b="1" dirty="0" err="1">
                <a:ea typeface="Roboto Condensed Light" panose="02000000000000000000" pitchFamily="2" charset="0"/>
              </a:rPr>
              <a:t>безоценочно</a:t>
            </a:r>
            <a:r>
              <a:rPr lang="ru-RU" sz="1600" b="1" dirty="0">
                <a:ea typeface="Roboto Condensed Light" panose="02000000000000000000" pitchFamily="2" charset="0"/>
              </a:rPr>
              <a:t> приняты</a:t>
            </a:r>
            <a:endParaRPr lang="en-US" sz="1600" b="1" dirty="0">
              <a:ea typeface="Roboto Condensed Light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289128" y="2266739"/>
            <a:ext cx="2952327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ea typeface="Roboto Condensed Light" panose="02000000000000000000" pitchFamily="2" charset="0"/>
              </a:rPr>
              <a:t>Указывая слабоуспевающим ученикам на плохое поведение, оставаться таким же спокойным и невозмутимым, как в случае с успешными учащимися</a:t>
            </a:r>
            <a:endParaRPr lang="en-US" sz="1600" b="1" dirty="0">
              <a:ea typeface="Roboto Condensed Light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5387769-C9B5-4A40-BB19-900BEB20E936}"/>
              </a:ext>
            </a:extLst>
          </p:cNvPr>
          <p:cNvSpPr txBox="1"/>
          <p:nvPr/>
        </p:nvSpPr>
        <p:spPr>
          <a:xfrm>
            <a:off x="304457" y="6192383"/>
            <a:ext cx="11400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FD3B95BD-22AC-44CE-A551-03FC687B0111}"/>
              </a:ext>
            </a:extLst>
          </p:cNvPr>
          <p:cNvCxnSpPr/>
          <p:nvPr/>
        </p:nvCxnSpPr>
        <p:spPr>
          <a:xfrm>
            <a:off x="54953" y="774000"/>
            <a:ext cx="1199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D45786C5-A3F8-4A16-81FF-A3F8353B78EC}"/>
              </a:ext>
            </a:extLst>
          </p:cNvPr>
          <p:cNvSpPr/>
          <p:nvPr/>
        </p:nvSpPr>
        <p:spPr>
          <a:xfrm>
            <a:off x="54953" y="279000"/>
            <a:ext cx="450000" cy="3255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4443BB-8F34-45B6-9ED6-F904BB11A1B4}"/>
              </a:ext>
            </a:extLst>
          </p:cNvPr>
          <p:cNvSpPr txBox="1"/>
          <p:nvPr/>
        </p:nvSpPr>
        <p:spPr>
          <a:xfrm>
            <a:off x="564679" y="232810"/>
            <a:ext cx="1152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Педагогические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2344697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059AE9-7682-4A41-BF61-E8AD14245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000" y="302187"/>
            <a:ext cx="10800000" cy="616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Ученикам из семей с низким социально-экономическим статусом нужно, чтобы учитель </a:t>
            </a:r>
            <a:r>
              <a:rPr lang="ru-RU" sz="2400" b="1" u="sng" dirty="0">
                <a:solidFill>
                  <a:schemeClr val="accent4">
                    <a:lumMod val="50000"/>
                  </a:schemeClr>
                </a:solidFill>
              </a:rPr>
              <a:t>давал много тепла, создавал поддерживающий климат, показывал, что помощь всегда доступна.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Надо «вытянуть» ответ (любой), прежде чем двигаться вперед по теме, связывая новый материал с предыдущим. Важно давать конкретные примеры перед тем, как переходить к абстракции. Давать немедленную помощь (возможно, организуя учебные пары)... создавать четкую структуру и хорошо планировать продвижение.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Гэри Д.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Борич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Эффективные методы обучения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748C25-A4C1-4997-BAA5-BE19921A9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8" t="5590" b="7883"/>
          <a:stretch/>
        </p:blipFill>
        <p:spPr>
          <a:xfrm>
            <a:off x="6655758" y="3047629"/>
            <a:ext cx="4795242" cy="341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8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4806460" y="3442177"/>
            <a:ext cx="925444" cy="1067713"/>
          </a:xfrm>
          <a:custGeom>
            <a:avLst/>
            <a:gdLst>
              <a:gd name="T0" fmla="*/ 331 w 670"/>
              <a:gd name="T1" fmla="*/ 0 h 773"/>
              <a:gd name="T2" fmla="*/ 670 w 670"/>
              <a:gd name="T3" fmla="*/ 187 h 773"/>
              <a:gd name="T4" fmla="*/ 670 w 670"/>
              <a:gd name="T5" fmla="*/ 577 h 773"/>
              <a:gd name="T6" fmla="*/ 331 w 670"/>
              <a:gd name="T7" fmla="*/ 773 h 773"/>
              <a:gd name="T8" fmla="*/ 0 w 670"/>
              <a:gd name="T9" fmla="*/ 577 h 773"/>
              <a:gd name="T10" fmla="*/ 0 w 670"/>
              <a:gd name="T11" fmla="*/ 187 h 773"/>
              <a:gd name="T12" fmla="*/ 331 w 670"/>
              <a:gd name="T13" fmla="*/ 0 h 773"/>
              <a:gd name="T14" fmla="*/ 331 w 670"/>
              <a:gd name="T15" fmla="*/ 0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0" h="773">
                <a:moveTo>
                  <a:pt x="331" y="0"/>
                </a:moveTo>
                <a:lnTo>
                  <a:pt x="670" y="187"/>
                </a:lnTo>
                <a:lnTo>
                  <a:pt x="670" y="577"/>
                </a:lnTo>
                <a:lnTo>
                  <a:pt x="331" y="773"/>
                </a:lnTo>
                <a:lnTo>
                  <a:pt x="0" y="577"/>
                </a:lnTo>
                <a:lnTo>
                  <a:pt x="0" y="187"/>
                </a:lnTo>
                <a:lnTo>
                  <a:pt x="331" y="0"/>
                </a:lnTo>
                <a:lnTo>
                  <a:pt x="33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422534" y="2480821"/>
            <a:ext cx="936494" cy="1066332"/>
          </a:xfrm>
          <a:custGeom>
            <a:avLst/>
            <a:gdLst>
              <a:gd name="T0" fmla="*/ 339 w 678"/>
              <a:gd name="T1" fmla="*/ 0 h 772"/>
              <a:gd name="T2" fmla="*/ 678 w 678"/>
              <a:gd name="T3" fmla="*/ 195 h 772"/>
              <a:gd name="T4" fmla="*/ 678 w 678"/>
              <a:gd name="T5" fmla="*/ 586 h 772"/>
              <a:gd name="T6" fmla="*/ 339 w 678"/>
              <a:gd name="T7" fmla="*/ 772 h 772"/>
              <a:gd name="T8" fmla="*/ 0 w 678"/>
              <a:gd name="T9" fmla="*/ 586 h 772"/>
              <a:gd name="T10" fmla="*/ 0 w 678"/>
              <a:gd name="T11" fmla="*/ 195 h 772"/>
              <a:gd name="T12" fmla="*/ 339 w 678"/>
              <a:gd name="T13" fmla="*/ 0 h 772"/>
              <a:gd name="T14" fmla="*/ 339 w 678"/>
              <a:gd name="T15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8" h="772">
                <a:moveTo>
                  <a:pt x="339" y="0"/>
                </a:moveTo>
                <a:lnTo>
                  <a:pt x="678" y="195"/>
                </a:lnTo>
                <a:lnTo>
                  <a:pt x="678" y="586"/>
                </a:lnTo>
                <a:lnTo>
                  <a:pt x="339" y="772"/>
                </a:lnTo>
                <a:lnTo>
                  <a:pt x="0" y="586"/>
                </a:lnTo>
                <a:lnTo>
                  <a:pt x="0" y="195"/>
                </a:lnTo>
                <a:lnTo>
                  <a:pt x="339" y="0"/>
                </a:lnTo>
                <a:lnTo>
                  <a:pt x="3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730459" y="1519464"/>
            <a:ext cx="4718382" cy="3964214"/>
          </a:xfrm>
          <a:custGeom>
            <a:avLst/>
            <a:gdLst>
              <a:gd name="T0" fmla="*/ 1771 w 3416"/>
              <a:gd name="T1" fmla="*/ 1468 h 2870"/>
              <a:gd name="T2" fmla="*/ 2237 w 3416"/>
              <a:gd name="T3" fmla="*/ 1587 h 2870"/>
              <a:gd name="T4" fmla="*/ 1898 w 3416"/>
              <a:gd name="T5" fmla="*/ 2173 h 2870"/>
              <a:gd name="T6" fmla="*/ 1712 w 3416"/>
              <a:gd name="T7" fmla="*/ 2199 h 2870"/>
              <a:gd name="T8" fmla="*/ 1847 w 3416"/>
              <a:gd name="T9" fmla="*/ 2674 h 2870"/>
              <a:gd name="T10" fmla="*/ 1178 w 3416"/>
              <a:gd name="T11" fmla="*/ 2674 h 2870"/>
              <a:gd name="T12" fmla="*/ 1059 w 3416"/>
              <a:gd name="T13" fmla="*/ 2504 h 2870"/>
              <a:gd name="T14" fmla="*/ 729 w 3416"/>
              <a:gd name="T15" fmla="*/ 2870 h 2870"/>
              <a:gd name="T16" fmla="*/ 389 w 3416"/>
              <a:gd name="T17" fmla="*/ 2284 h 2870"/>
              <a:gd name="T18" fmla="*/ 457 w 3416"/>
              <a:gd name="T19" fmla="*/ 2097 h 2870"/>
              <a:gd name="T20" fmla="*/ 0 w 3416"/>
              <a:gd name="T21" fmla="*/ 1969 h 2870"/>
              <a:gd name="T22" fmla="*/ 339 w 3416"/>
              <a:gd name="T23" fmla="*/ 1392 h 2870"/>
              <a:gd name="T24" fmla="*/ 678 w 3416"/>
              <a:gd name="T25" fmla="*/ 1969 h 2870"/>
              <a:gd name="T26" fmla="*/ 593 w 3416"/>
              <a:gd name="T27" fmla="*/ 2165 h 2870"/>
              <a:gd name="T28" fmla="*/ 1059 w 3416"/>
              <a:gd name="T29" fmla="*/ 2284 h 2870"/>
              <a:gd name="T30" fmla="*/ 1178 w 3416"/>
              <a:gd name="T31" fmla="*/ 2428 h 2870"/>
              <a:gd name="T32" fmla="*/ 1517 w 3416"/>
              <a:gd name="T33" fmla="*/ 2088 h 2870"/>
              <a:gd name="T34" fmla="*/ 1703 w 3416"/>
              <a:gd name="T35" fmla="*/ 2054 h 2870"/>
              <a:gd name="T36" fmla="*/ 1568 w 3416"/>
              <a:gd name="T37" fmla="*/ 1587 h 2870"/>
              <a:gd name="T38" fmla="*/ 1644 w 3416"/>
              <a:gd name="T39" fmla="*/ 1401 h 2870"/>
              <a:gd name="T40" fmla="*/ 1178 w 3416"/>
              <a:gd name="T41" fmla="*/ 1282 h 2870"/>
              <a:gd name="T42" fmla="*/ 1517 w 3416"/>
              <a:gd name="T43" fmla="*/ 696 h 2870"/>
              <a:gd name="T44" fmla="*/ 1703 w 3416"/>
              <a:gd name="T45" fmla="*/ 662 h 2870"/>
              <a:gd name="T46" fmla="*/ 1568 w 3416"/>
              <a:gd name="T47" fmla="*/ 195 h 2870"/>
              <a:gd name="T48" fmla="*/ 2237 w 3416"/>
              <a:gd name="T49" fmla="*/ 195 h 2870"/>
              <a:gd name="T50" fmla="*/ 2356 w 3416"/>
              <a:gd name="T51" fmla="*/ 356 h 2870"/>
              <a:gd name="T52" fmla="*/ 2687 w 3416"/>
              <a:gd name="T53" fmla="*/ 0 h 2870"/>
              <a:gd name="T54" fmla="*/ 3026 w 3416"/>
              <a:gd name="T55" fmla="*/ 577 h 2870"/>
              <a:gd name="T56" fmla="*/ 2958 w 3416"/>
              <a:gd name="T57" fmla="*/ 764 h 2870"/>
              <a:gd name="T58" fmla="*/ 3416 w 3416"/>
              <a:gd name="T59" fmla="*/ 891 h 2870"/>
              <a:gd name="T60" fmla="*/ 3077 w 3416"/>
              <a:gd name="T61" fmla="*/ 1468 h 2870"/>
              <a:gd name="T62" fmla="*/ 2746 w 3416"/>
              <a:gd name="T63" fmla="*/ 891 h 2870"/>
              <a:gd name="T64" fmla="*/ 2822 w 3416"/>
              <a:gd name="T65" fmla="*/ 696 h 2870"/>
              <a:gd name="T66" fmla="*/ 2356 w 3416"/>
              <a:gd name="T67" fmla="*/ 577 h 2870"/>
              <a:gd name="T68" fmla="*/ 2237 w 3416"/>
              <a:gd name="T69" fmla="*/ 433 h 2870"/>
              <a:gd name="T70" fmla="*/ 1898 w 3416"/>
              <a:gd name="T71" fmla="*/ 772 h 2870"/>
              <a:gd name="T72" fmla="*/ 1712 w 3416"/>
              <a:gd name="T73" fmla="*/ 806 h 2870"/>
              <a:gd name="T74" fmla="*/ 1847 w 3416"/>
              <a:gd name="T75" fmla="*/ 1282 h 2870"/>
              <a:gd name="T76" fmla="*/ 1712 w 3416"/>
              <a:gd name="T77" fmla="*/ 1358 h 2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16" h="2870">
                <a:moveTo>
                  <a:pt x="1712" y="1358"/>
                </a:moveTo>
                <a:lnTo>
                  <a:pt x="1771" y="1468"/>
                </a:lnTo>
                <a:lnTo>
                  <a:pt x="1898" y="1392"/>
                </a:lnTo>
                <a:lnTo>
                  <a:pt x="2237" y="1587"/>
                </a:lnTo>
                <a:lnTo>
                  <a:pt x="2237" y="1978"/>
                </a:lnTo>
                <a:lnTo>
                  <a:pt x="1898" y="2173"/>
                </a:lnTo>
                <a:lnTo>
                  <a:pt x="1771" y="2097"/>
                </a:lnTo>
                <a:lnTo>
                  <a:pt x="1712" y="2199"/>
                </a:lnTo>
                <a:lnTo>
                  <a:pt x="1847" y="2284"/>
                </a:lnTo>
                <a:lnTo>
                  <a:pt x="1847" y="2674"/>
                </a:lnTo>
                <a:lnTo>
                  <a:pt x="1517" y="2870"/>
                </a:lnTo>
                <a:lnTo>
                  <a:pt x="1178" y="2674"/>
                </a:lnTo>
                <a:lnTo>
                  <a:pt x="1178" y="2504"/>
                </a:lnTo>
                <a:lnTo>
                  <a:pt x="1059" y="2504"/>
                </a:lnTo>
                <a:lnTo>
                  <a:pt x="1059" y="2674"/>
                </a:lnTo>
                <a:lnTo>
                  <a:pt x="729" y="2870"/>
                </a:lnTo>
                <a:lnTo>
                  <a:pt x="389" y="2674"/>
                </a:lnTo>
                <a:lnTo>
                  <a:pt x="389" y="2284"/>
                </a:lnTo>
                <a:lnTo>
                  <a:pt x="517" y="2207"/>
                </a:lnTo>
                <a:lnTo>
                  <a:pt x="457" y="2097"/>
                </a:lnTo>
                <a:lnTo>
                  <a:pt x="339" y="2165"/>
                </a:lnTo>
                <a:lnTo>
                  <a:pt x="0" y="1969"/>
                </a:lnTo>
                <a:lnTo>
                  <a:pt x="0" y="1579"/>
                </a:lnTo>
                <a:lnTo>
                  <a:pt x="339" y="1392"/>
                </a:lnTo>
                <a:lnTo>
                  <a:pt x="678" y="1579"/>
                </a:lnTo>
                <a:lnTo>
                  <a:pt x="678" y="1969"/>
                </a:lnTo>
                <a:lnTo>
                  <a:pt x="525" y="2054"/>
                </a:lnTo>
                <a:lnTo>
                  <a:pt x="593" y="2165"/>
                </a:lnTo>
                <a:lnTo>
                  <a:pt x="729" y="2088"/>
                </a:lnTo>
                <a:lnTo>
                  <a:pt x="1059" y="2284"/>
                </a:lnTo>
                <a:lnTo>
                  <a:pt x="1059" y="2428"/>
                </a:lnTo>
                <a:lnTo>
                  <a:pt x="1178" y="2428"/>
                </a:lnTo>
                <a:lnTo>
                  <a:pt x="1178" y="2284"/>
                </a:lnTo>
                <a:lnTo>
                  <a:pt x="1517" y="2088"/>
                </a:lnTo>
                <a:lnTo>
                  <a:pt x="1644" y="2156"/>
                </a:lnTo>
                <a:lnTo>
                  <a:pt x="1703" y="2054"/>
                </a:lnTo>
                <a:lnTo>
                  <a:pt x="1568" y="1978"/>
                </a:lnTo>
                <a:lnTo>
                  <a:pt x="1568" y="1587"/>
                </a:lnTo>
                <a:lnTo>
                  <a:pt x="1703" y="1502"/>
                </a:lnTo>
                <a:lnTo>
                  <a:pt x="1644" y="1401"/>
                </a:lnTo>
                <a:lnTo>
                  <a:pt x="1517" y="1468"/>
                </a:lnTo>
                <a:lnTo>
                  <a:pt x="1178" y="1282"/>
                </a:lnTo>
                <a:lnTo>
                  <a:pt x="1178" y="891"/>
                </a:lnTo>
                <a:lnTo>
                  <a:pt x="1517" y="696"/>
                </a:lnTo>
                <a:lnTo>
                  <a:pt x="1644" y="772"/>
                </a:lnTo>
                <a:lnTo>
                  <a:pt x="1703" y="662"/>
                </a:lnTo>
                <a:lnTo>
                  <a:pt x="1568" y="577"/>
                </a:lnTo>
                <a:lnTo>
                  <a:pt x="1568" y="195"/>
                </a:lnTo>
                <a:lnTo>
                  <a:pt x="1898" y="0"/>
                </a:lnTo>
                <a:lnTo>
                  <a:pt x="2237" y="195"/>
                </a:lnTo>
                <a:lnTo>
                  <a:pt x="2237" y="356"/>
                </a:lnTo>
                <a:lnTo>
                  <a:pt x="2356" y="356"/>
                </a:lnTo>
                <a:lnTo>
                  <a:pt x="2356" y="195"/>
                </a:lnTo>
                <a:lnTo>
                  <a:pt x="2687" y="0"/>
                </a:lnTo>
                <a:lnTo>
                  <a:pt x="3026" y="195"/>
                </a:lnTo>
                <a:lnTo>
                  <a:pt x="3026" y="577"/>
                </a:lnTo>
                <a:lnTo>
                  <a:pt x="2899" y="653"/>
                </a:lnTo>
                <a:lnTo>
                  <a:pt x="2958" y="764"/>
                </a:lnTo>
                <a:lnTo>
                  <a:pt x="3077" y="696"/>
                </a:lnTo>
                <a:lnTo>
                  <a:pt x="3416" y="891"/>
                </a:lnTo>
                <a:lnTo>
                  <a:pt x="3416" y="1282"/>
                </a:lnTo>
                <a:lnTo>
                  <a:pt x="3077" y="1468"/>
                </a:lnTo>
                <a:lnTo>
                  <a:pt x="2746" y="1282"/>
                </a:lnTo>
                <a:lnTo>
                  <a:pt x="2746" y="891"/>
                </a:lnTo>
                <a:lnTo>
                  <a:pt x="2890" y="806"/>
                </a:lnTo>
                <a:lnTo>
                  <a:pt x="2822" y="696"/>
                </a:lnTo>
                <a:lnTo>
                  <a:pt x="2687" y="772"/>
                </a:lnTo>
                <a:lnTo>
                  <a:pt x="2356" y="577"/>
                </a:lnTo>
                <a:lnTo>
                  <a:pt x="2356" y="433"/>
                </a:lnTo>
                <a:lnTo>
                  <a:pt x="2237" y="433"/>
                </a:lnTo>
                <a:lnTo>
                  <a:pt x="2237" y="577"/>
                </a:lnTo>
                <a:lnTo>
                  <a:pt x="1898" y="772"/>
                </a:lnTo>
                <a:lnTo>
                  <a:pt x="1771" y="704"/>
                </a:lnTo>
                <a:lnTo>
                  <a:pt x="1712" y="806"/>
                </a:lnTo>
                <a:lnTo>
                  <a:pt x="1847" y="891"/>
                </a:lnTo>
                <a:lnTo>
                  <a:pt x="1847" y="1282"/>
                </a:lnTo>
                <a:lnTo>
                  <a:pt x="1712" y="1358"/>
                </a:lnTo>
                <a:lnTo>
                  <a:pt x="1712" y="13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846485" y="3570634"/>
            <a:ext cx="690630" cy="809418"/>
          </a:xfrm>
          <a:custGeom>
            <a:avLst/>
            <a:gdLst>
              <a:gd name="T0" fmla="*/ 255 w 500"/>
              <a:gd name="T1" fmla="*/ 0 h 586"/>
              <a:gd name="T2" fmla="*/ 500 w 500"/>
              <a:gd name="T3" fmla="*/ 145 h 586"/>
              <a:gd name="T4" fmla="*/ 500 w 500"/>
              <a:gd name="T5" fmla="*/ 442 h 586"/>
              <a:gd name="T6" fmla="*/ 255 w 500"/>
              <a:gd name="T7" fmla="*/ 586 h 586"/>
              <a:gd name="T8" fmla="*/ 0 w 500"/>
              <a:gd name="T9" fmla="*/ 442 h 586"/>
              <a:gd name="T10" fmla="*/ 0 w 500"/>
              <a:gd name="T11" fmla="*/ 145 h 586"/>
              <a:gd name="T12" fmla="*/ 255 w 500"/>
              <a:gd name="T13" fmla="*/ 0 h 586"/>
              <a:gd name="T14" fmla="*/ 255 w 500"/>
              <a:gd name="T15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0" h="586">
                <a:moveTo>
                  <a:pt x="255" y="0"/>
                </a:moveTo>
                <a:lnTo>
                  <a:pt x="500" y="145"/>
                </a:lnTo>
                <a:lnTo>
                  <a:pt x="500" y="442"/>
                </a:lnTo>
                <a:lnTo>
                  <a:pt x="255" y="586"/>
                </a:lnTo>
                <a:lnTo>
                  <a:pt x="0" y="442"/>
                </a:lnTo>
                <a:lnTo>
                  <a:pt x="0" y="145"/>
                </a:lnTo>
                <a:lnTo>
                  <a:pt x="255" y="0"/>
                </a:lnTo>
                <a:lnTo>
                  <a:pt x="25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385176" y="4533372"/>
            <a:ext cx="690630" cy="809418"/>
          </a:xfrm>
          <a:custGeom>
            <a:avLst/>
            <a:gdLst>
              <a:gd name="T0" fmla="*/ 255 w 500"/>
              <a:gd name="T1" fmla="*/ 0 h 586"/>
              <a:gd name="T2" fmla="*/ 500 w 500"/>
              <a:gd name="T3" fmla="*/ 153 h 586"/>
              <a:gd name="T4" fmla="*/ 500 w 500"/>
              <a:gd name="T5" fmla="*/ 441 h 586"/>
              <a:gd name="T6" fmla="*/ 255 w 500"/>
              <a:gd name="T7" fmla="*/ 586 h 586"/>
              <a:gd name="T8" fmla="*/ 0 w 500"/>
              <a:gd name="T9" fmla="*/ 441 h 586"/>
              <a:gd name="T10" fmla="*/ 0 w 500"/>
              <a:gd name="T11" fmla="*/ 153 h 586"/>
              <a:gd name="T12" fmla="*/ 255 w 500"/>
              <a:gd name="T13" fmla="*/ 0 h 586"/>
              <a:gd name="T14" fmla="*/ 255 w 500"/>
              <a:gd name="T15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0" h="586">
                <a:moveTo>
                  <a:pt x="255" y="0"/>
                </a:moveTo>
                <a:lnTo>
                  <a:pt x="500" y="153"/>
                </a:lnTo>
                <a:lnTo>
                  <a:pt x="500" y="441"/>
                </a:lnTo>
                <a:lnTo>
                  <a:pt x="255" y="586"/>
                </a:lnTo>
                <a:lnTo>
                  <a:pt x="0" y="441"/>
                </a:lnTo>
                <a:lnTo>
                  <a:pt x="0" y="153"/>
                </a:lnTo>
                <a:lnTo>
                  <a:pt x="255" y="0"/>
                </a:lnTo>
                <a:lnTo>
                  <a:pt x="25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474990" y="4533372"/>
            <a:ext cx="690630" cy="809418"/>
          </a:xfrm>
          <a:custGeom>
            <a:avLst/>
            <a:gdLst>
              <a:gd name="T0" fmla="*/ 254 w 500"/>
              <a:gd name="T1" fmla="*/ 0 h 586"/>
              <a:gd name="T2" fmla="*/ 0 w 500"/>
              <a:gd name="T3" fmla="*/ 153 h 586"/>
              <a:gd name="T4" fmla="*/ 0 w 500"/>
              <a:gd name="T5" fmla="*/ 441 h 586"/>
              <a:gd name="T6" fmla="*/ 254 w 500"/>
              <a:gd name="T7" fmla="*/ 586 h 586"/>
              <a:gd name="T8" fmla="*/ 500 w 500"/>
              <a:gd name="T9" fmla="*/ 441 h 586"/>
              <a:gd name="T10" fmla="*/ 500 w 500"/>
              <a:gd name="T11" fmla="*/ 153 h 586"/>
              <a:gd name="T12" fmla="*/ 254 w 500"/>
              <a:gd name="T13" fmla="*/ 0 h 586"/>
              <a:gd name="T14" fmla="*/ 254 w 500"/>
              <a:gd name="T15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0" h="586">
                <a:moveTo>
                  <a:pt x="254" y="0"/>
                </a:moveTo>
                <a:lnTo>
                  <a:pt x="0" y="153"/>
                </a:lnTo>
                <a:lnTo>
                  <a:pt x="0" y="441"/>
                </a:lnTo>
                <a:lnTo>
                  <a:pt x="254" y="586"/>
                </a:lnTo>
                <a:lnTo>
                  <a:pt x="500" y="441"/>
                </a:lnTo>
                <a:lnTo>
                  <a:pt x="500" y="153"/>
                </a:lnTo>
                <a:lnTo>
                  <a:pt x="254" y="0"/>
                </a:lnTo>
                <a:lnTo>
                  <a:pt x="2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7640805" y="2609277"/>
            <a:ext cx="690630" cy="809418"/>
          </a:xfrm>
          <a:custGeom>
            <a:avLst/>
            <a:gdLst>
              <a:gd name="T0" fmla="*/ 246 w 500"/>
              <a:gd name="T1" fmla="*/ 0 h 586"/>
              <a:gd name="T2" fmla="*/ 0 w 500"/>
              <a:gd name="T3" fmla="*/ 145 h 586"/>
              <a:gd name="T4" fmla="*/ 0 w 500"/>
              <a:gd name="T5" fmla="*/ 442 h 586"/>
              <a:gd name="T6" fmla="*/ 246 w 500"/>
              <a:gd name="T7" fmla="*/ 586 h 586"/>
              <a:gd name="T8" fmla="*/ 500 w 500"/>
              <a:gd name="T9" fmla="*/ 442 h 586"/>
              <a:gd name="T10" fmla="*/ 500 w 500"/>
              <a:gd name="T11" fmla="*/ 145 h 586"/>
              <a:gd name="T12" fmla="*/ 246 w 500"/>
              <a:gd name="T13" fmla="*/ 0 h 586"/>
              <a:gd name="T14" fmla="*/ 246 w 500"/>
              <a:gd name="T15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0" h="586">
                <a:moveTo>
                  <a:pt x="246" y="0"/>
                </a:moveTo>
                <a:lnTo>
                  <a:pt x="0" y="145"/>
                </a:lnTo>
                <a:lnTo>
                  <a:pt x="0" y="442"/>
                </a:lnTo>
                <a:lnTo>
                  <a:pt x="246" y="586"/>
                </a:lnTo>
                <a:lnTo>
                  <a:pt x="500" y="442"/>
                </a:lnTo>
                <a:lnTo>
                  <a:pt x="500" y="145"/>
                </a:lnTo>
                <a:lnTo>
                  <a:pt x="246" y="0"/>
                </a:lnTo>
                <a:lnTo>
                  <a:pt x="2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6012299" y="1647921"/>
            <a:ext cx="692011" cy="809418"/>
          </a:xfrm>
          <a:custGeom>
            <a:avLst/>
            <a:gdLst>
              <a:gd name="T0" fmla="*/ 246 w 501"/>
              <a:gd name="T1" fmla="*/ 0 h 586"/>
              <a:gd name="T2" fmla="*/ 501 w 501"/>
              <a:gd name="T3" fmla="*/ 144 h 586"/>
              <a:gd name="T4" fmla="*/ 501 w 501"/>
              <a:gd name="T5" fmla="*/ 441 h 586"/>
              <a:gd name="T6" fmla="*/ 246 w 501"/>
              <a:gd name="T7" fmla="*/ 586 h 586"/>
              <a:gd name="T8" fmla="*/ 0 w 501"/>
              <a:gd name="T9" fmla="*/ 441 h 586"/>
              <a:gd name="T10" fmla="*/ 0 w 501"/>
              <a:gd name="T11" fmla="*/ 144 h 586"/>
              <a:gd name="T12" fmla="*/ 246 w 501"/>
              <a:gd name="T13" fmla="*/ 0 h 586"/>
              <a:gd name="T14" fmla="*/ 246 w 501"/>
              <a:gd name="T15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1" h="586">
                <a:moveTo>
                  <a:pt x="246" y="0"/>
                </a:moveTo>
                <a:lnTo>
                  <a:pt x="501" y="144"/>
                </a:lnTo>
                <a:lnTo>
                  <a:pt x="501" y="441"/>
                </a:lnTo>
                <a:lnTo>
                  <a:pt x="246" y="586"/>
                </a:lnTo>
                <a:lnTo>
                  <a:pt x="0" y="441"/>
                </a:lnTo>
                <a:lnTo>
                  <a:pt x="0" y="144"/>
                </a:lnTo>
                <a:lnTo>
                  <a:pt x="246" y="0"/>
                </a:lnTo>
                <a:lnTo>
                  <a:pt x="2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7102114" y="1647921"/>
            <a:ext cx="690630" cy="809418"/>
          </a:xfrm>
          <a:custGeom>
            <a:avLst/>
            <a:gdLst>
              <a:gd name="T0" fmla="*/ 246 w 500"/>
              <a:gd name="T1" fmla="*/ 0 h 586"/>
              <a:gd name="T2" fmla="*/ 0 w 500"/>
              <a:gd name="T3" fmla="*/ 144 h 586"/>
              <a:gd name="T4" fmla="*/ 0 w 500"/>
              <a:gd name="T5" fmla="*/ 441 h 586"/>
              <a:gd name="T6" fmla="*/ 246 w 500"/>
              <a:gd name="T7" fmla="*/ 586 h 586"/>
              <a:gd name="T8" fmla="*/ 500 w 500"/>
              <a:gd name="T9" fmla="*/ 441 h 586"/>
              <a:gd name="T10" fmla="*/ 500 w 500"/>
              <a:gd name="T11" fmla="*/ 144 h 586"/>
              <a:gd name="T12" fmla="*/ 246 w 500"/>
              <a:gd name="T13" fmla="*/ 0 h 586"/>
              <a:gd name="T14" fmla="*/ 246 w 500"/>
              <a:gd name="T15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0" h="586">
                <a:moveTo>
                  <a:pt x="246" y="0"/>
                </a:moveTo>
                <a:lnTo>
                  <a:pt x="0" y="144"/>
                </a:lnTo>
                <a:lnTo>
                  <a:pt x="0" y="441"/>
                </a:lnTo>
                <a:lnTo>
                  <a:pt x="246" y="586"/>
                </a:lnTo>
                <a:lnTo>
                  <a:pt x="500" y="441"/>
                </a:lnTo>
                <a:lnTo>
                  <a:pt x="500" y="144"/>
                </a:lnTo>
                <a:lnTo>
                  <a:pt x="246" y="0"/>
                </a:lnTo>
                <a:lnTo>
                  <a:pt x="2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5474990" y="2609277"/>
            <a:ext cx="690630" cy="809418"/>
          </a:xfrm>
          <a:custGeom>
            <a:avLst/>
            <a:gdLst>
              <a:gd name="T0" fmla="*/ 254 w 500"/>
              <a:gd name="T1" fmla="*/ 0 h 586"/>
              <a:gd name="T2" fmla="*/ 500 w 500"/>
              <a:gd name="T3" fmla="*/ 145 h 586"/>
              <a:gd name="T4" fmla="*/ 500 w 500"/>
              <a:gd name="T5" fmla="*/ 442 h 586"/>
              <a:gd name="T6" fmla="*/ 254 w 500"/>
              <a:gd name="T7" fmla="*/ 586 h 586"/>
              <a:gd name="T8" fmla="*/ 0 w 500"/>
              <a:gd name="T9" fmla="*/ 442 h 586"/>
              <a:gd name="T10" fmla="*/ 0 w 500"/>
              <a:gd name="T11" fmla="*/ 145 h 586"/>
              <a:gd name="T12" fmla="*/ 254 w 500"/>
              <a:gd name="T13" fmla="*/ 0 h 586"/>
              <a:gd name="T14" fmla="*/ 254 w 500"/>
              <a:gd name="T15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0" h="586">
                <a:moveTo>
                  <a:pt x="254" y="0"/>
                </a:moveTo>
                <a:lnTo>
                  <a:pt x="500" y="145"/>
                </a:lnTo>
                <a:lnTo>
                  <a:pt x="500" y="442"/>
                </a:lnTo>
                <a:lnTo>
                  <a:pt x="254" y="586"/>
                </a:lnTo>
                <a:lnTo>
                  <a:pt x="0" y="442"/>
                </a:lnTo>
                <a:lnTo>
                  <a:pt x="0" y="145"/>
                </a:lnTo>
                <a:lnTo>
                  <a:pt x="254" y="0"/>
                </a:lnTo>
                <a:lnTo>
                  <a:pt x="2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6012299" y="3583066"/>
            <a:ext cx="692011" cy="796986"/>
          </a:xfrm>
          <a:custGeom>
            <a:avLst/>
            <a:gdLst>
              <a:gd name="T0" fmla="*/ 246 w 501"/>
              <a:gd name="T1" fmla="*/ 0 h 577"/>
              <a:gd name="T2" fmla="*/ 501 w 501"/>
              <a:gd name="T3" fmla="*/ 144 h 577"/>
              <a:gd name="T4" fmla="*/ 501 w 501"/>
              <a:gd name="T5" fmla="*/ 433 h 577"/>
              <a:gd name="T6" fmla="*/ 246 w 501"/>
              <a:gd name="T7" fmla="*/ 577 h 577"/>
              <a:gd name="T8" fmla="*/ 0 w 501"/>
              <a:gd name="T9" fmla="*/ 433 h 577"/>
              <a:gd name="T10" fmla="*/ 0 w 501"/>
              <a:gd name="T11" fmla="*/ 144 h 577"/>
              <a:gd name="T12" fmla="*/ 246 w 501"/>
              <a:gd name="T13" fmla="*/ 0 h 577"/>
              <a:gd name="T14" fmla="*/ 246 w 501"/>
              <a:gd name="T15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1" h="577">
                <a:moveTo>
                  <a:pt x="246" y="0"/>
                </a:moveTo>
                <a:lnTo>
                  <a:pt x="501" y="144"/>
                </a:lnTo>
                <a:lnTo>
                  <a:pt x="501" y="433"/>
                </a:lnTo>
                <a:lnTo>
                  <a:pt x="246" y="577"/>
                </a:lnTo>
                <a:lnTo>
                  <a:pt x="0" y="433"/>
                </a:lnTo>
                <a:lnTo>
                  <a:pt x="0" y="144"/>
                </a:lnTo>
                <a:lnTo>
                  <a:pt x="246" y="0"/>
                </a:lnTo>
                <a:lnTo>
                  <a:pt x="2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650824" y="4778204"/>
            <a:ext cx="338962" cy="319753"/>
            <a:chOff x="3719513" y="36513"/>
            <a:chExt cx="868363" cy="819150"/>
          </a:xfrm>
          <a:solidFill>
            <a:schemeClr val="bg1"/>
          </a:solidFill>
        </p:grpSpPr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3719513" y="36513"/>
              <a:ext cx="868363" cy="819150"/>
            </a:xfrm>
            <a:custGeom>
              <a:avLst/>
              <a:gdLst>
                <a:gd name="T0" fmla="*/ 173 w 256"/>
                <a:gd name="T1" fmla="*/ 16 h 240"/>
                <a:gd name="T2" fmla="*/ 240 w 256"/>
                <a:gd name="T3" fmla="*/ 79 h 240"/>
                <a:gd name="T4" fmla="*/ 232 w 256"/>
                <a:gd name="T5" fmla="*/ 110 h 240"/>
                <a:gd name="T6" fmla="*/ 128 w 256"/>
                <a:gd name="T7" fmla="*/ 224 h 240"/>
                <a:gd name="T8" fmla="*/ 24 w 256"/>
                <a:gd name="T9" fmla="*/ 110 h 240"/>
                <a:gd name="T10" fmla="*/ 16 w 256"/>
                <a:gd name="T11" fmla="*/ 79 h 240"/>
                <a:gd name="T12" fmla="*/ 83 w 256"/>
                <a:gd name="T13" fmla="*/ 16 h 240"/>
                <a:gd name="T14" fmla="*/ 128 w 256"/>
                <a:gd name="T15" fmla="*/ 50 h 240"/>
                <a:gd name="T16" fmla="*/ 173 w 256"/>
                <a:gd name="T17" fmla="*/ 16 h 240"/>
                <a:gd name="T18" fmla="*/ 173 w 256"/>
                <a:gd name="T19" fmla="*/ 0 h 240"/>
                <a:gd name="T20" fmla="*/ 128 w 256"/>
                <a:gd name="T21" fmla="*/ 20 h 240"/>
                <a:gd name="T22" fmla="*/ 83 w 256"/>
                <a:gd name="T23" fmla="*/ 0 h 240"/>
                <a:gd name="T24" fmla="*/ 0 w 256"/>
                <a:gd name="T25" fmla="*/ 79 h 240"/>
                <a:gd name="T26" fmla="*/ 11 w 256"/>
                <a:gd name="T27" fmla="*/ 119 h 240"/>
                <a:gd name="T28" fmla="*/ 117 w 256"/>
                <a:gd name="T29" fmla="*/ 236 h 240"/>
                <a:gd name="T30" fmla="*/ 128 w 256"/>
                <a:gd name="T31" fmla="*/ 240 h 240"/>
                <a:gd name="T32" fmla="*/ 139 w 256"/>
                <a:gd name="T33" fmla="*/ 236 h 240"/>
                <a:gd name="T34" fmla="*/ 245 w 256"/>
                <a:gd name="T35" fmla="*/ 119 h 240"/>
                <a:gd name="T36" fmla="*/ 256 w 256"/>
                <a:gd name="T37" fmla="*/ 79 h 240"/>
                <a:gd name="T38" fmla="*/ 173 w 256"/>
                <a:gd name="T3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6" h="240">
                  <a:moveTo>
                    <a:pt x="173" y="16"/>
                  </a:moveTo>
                  <a:cubicBezTo>
                    <a:pt x="210" y="16"/>
                    <a:pt x="240" y="45"/>
                    <a:pt x="240" y="79"/>
                  </a:cubicBezTo>
                  <a:cubicBezTo>
                    <a:pt x="240" y="89"/>
                    <a:pt x="237" y="103"/>
                    <a:pt x="232" y="110"/>
                  </a:cubicBezTo>
                  <a:cubicBezTo>
                    <a:pt x="208" y="144"/>
                    <a:pt x="128" y="224"/>
                    <a:pt x="128" y="224"/>
                  </a:cubicBezTo>
                  <a:cubicBezTo>
                    <a:pt x="128" y="224"/>
                    <a:pt x="48" y="144"/>
                    <a:pt x="24" y="110"/>
                  </a:cubicBezTo>
                  <a:cubicBezTo>
                    <a:pt x="19" y="103"/>
                    <a:pt x="16" y="89"/>
                    <a:pt x="16" y="79"/>
                  </a:cubicBezTo>
                  <a:cubicBezTo>
                    <a:pt x="16" y="45"/>
                    <a:pt x="46" y="16"/>
                    <a:pt x="83" y="16"/>
                  </a:cubicBezTo>
                  <a:cubicBezTo>
                    <a:pt x="109" y="16"/>
                    <a:pt x="117" y="30"/>
                    <a:pt x="128" y="50"/>
                  </a:cubicBezTo>
                  <a:cubicBezTo>
                    <a:pt x="139" y="30"/>
                    <a:pt x="147" y="16"/>
                    <a:pt x="173" y="16"/>
                  </a:cubicBezTo>
                  <a:moveTo>
                    <a:pt x="173" y="0"/>
                  </a:moveTo>
                  <a:cubicBezTo>
                    <a:pt x="150" y="0"/>
                    <a:pt x="137" y="9"/>
                    <a:pt x="128" y="20"/>
                  </a:cubicBezTo>
                  <a:cubicBezTo>
                    <a:pt x="118" y="9"/>
                    <a:pt x="105" y="0"/>
                    <a:pt x="83" y="0"/>
                  </a:cubicBezTo>
                  <a:cubicBezTo>
                    <a:pt x="37" y="0"/>
                    <a:pt x="0" y="36"/>
                    <a:pt x="0" y="79"/>
                  </a:cubicBezTo>
                  <a:cubicBezTo>
                    <a:pt x="0" y="91"/>
                    <a:pt x="3" y="109"/>
                    <a:pt x="11" y="119"/>
                  </a:cubicBezTo>
                  <a:cubicBezTo>
                    <a:pt x="35" y="154"/>
                    <a:pt x="113" y="232"/>
                    <a:pt x="117" y="236"/>
                  </a:cubicBezTo>
                  <a:cubicBezTo>
                    <a:pt x="120" y="239"/>
                    <a:pt x="124" y="240"/>
                    <a:pt x="128" y="240"/>
                  </a:cubicBezTo>
                  <a:cubicBezTo>
                    <a:pt x="132" y="240"/>
                    <a:pt x="136" y="239"/>
                    <a:pt x="139" y="236"/>
                  </a:cubicBezTo>
                  <a:cubicBezTo>
                    <a:pt x="143" y="232"/>
                    <a:pt x="220" y="154"/>
                    <a:pt x="245" y="119"/>
                  </a:cubicBezTo>
                  <a:cubicBezTo>
                    <a:pt x="253" y="109"/>
                    <a:pt x="256" y="91"/>
                    <a:pt x="256" y="79"/>
                  </a:cubicBezTo>
                  <a:cubicBezTo>
                    <a:pt x="256" y="36"/>
                    <a:pt x="219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271963" y="146050"/>
              <a:ext cx="193675" cy="354013"/>
            </a:xfrm>
            <a:custGeom>
              <a:avLst/>
              <a:gdLst>
                <a:gd name="T0" fmla="*/ 25 w 57"/>
                <a:gd name="T1" fmla="*/ 104 h 104"/>
                <a:gd name="T2" fmla="*/ 22 w 57"/>
                <a:gd name="T3" fmla="*/ 103 h 104"/>
                <a:gd name="T4" fmla="*/ 22 w 57"/>
                <a:gd name="T5" fmla="*/ 97 h 104"/>
                <a:gd name="T6" fmla="*/ 44 w 57"/>
                <a:gd name="T7" fmla="*/ 71 h 104"/>
                <a:gd name="T8" fmla="*/ 49 w 57"/>
                <a:gd name="T9" fmla="*/ 51 h 104"/>
                <a:gd name="T10" fmla="*/ 39 w 57"/>
                <a:gd name="T11" fmla="*/ 24 h 104"/>
                <a:gd name="T12" fmla="*/ 39 w 57"/>
                <a:gd name="T13" fmla="*/ 19 h 104"/>
                <a:gd name="T14" fmla="*/ 45 w 57"/>
                <a:gd name="T15" fmla="*/ 19 h 104"/>
                <a:gd name="T16" fmla="*/ 57 w 57"/>
                <a:gd name="T17" fmla="*/ 51 h 104"/>
                <a:gd name="T18" fmla="*/ 50 w 57"/>
                <a:gd name="T19" fmla="*/ 75 h 104"/>
                <a:gd name="T20" fmla="*/ 28 w 57"/>
                <a:gd name="T21" fmla="*/ 102 h 104"/>
                <a:gd name="T22" fmla="*/ 25 w 57"/>
                <a:gd name="T23" fmla="*/ 104 h 104"/>
                <a:gd name="T24" fmla="*/ 25 w 57"/>
                <a:gd name="T25" fmla="*/ 13 h 104"/>
                <a:gd name="T26" fmla="*/ 24 w 57"/>
                <a:gd name="T27" fmla="*/ 13 h 104"/>
                <a:gd name="T28" fmla="*/ 4 w 57"/>
                <a:gd name="T29" fmla="*/ 8 h 104"/>
                <a:gd name="T30" fmla="*/ 0 w 57"/>
                <a:gd name="T31" fmla="*/ 4 h 104"/>
                <a:gd name="T32" fmla="*/ 4 w 57"/>
                <a:gd name="T33" fmla="*/ 0 h 104"/>
                <a:gd name="T34" fmla="*/ 27 w 57"/>
                <a:gd name="T35" fmla="*/ 5 h 104"/>
                <a:gd name="T36" fmla="*/ 29 w 57"/>
                <a:gd name="T37" fmla="*/ 11 h 104"/>
                <a:gd name="T38" fmla="*/ 25 w 57"/>
                <a:gd name="T39" fmla="*/ 1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104">
                  <a:moveTo>
                    <a:pt x="25" y="104"/>
                  </a:moveTo>
                  <a:cubicBezTo>
                    <a:pt x="24" y="104"/>
                    <a:pt x="23" y="103"/>
                    <a:pt x="22" y="103"/>
                  </a:cubicBezTo>
                  <a:cubicBezTo>
                    <a:pt x="20" y="101"/>
                    <a:pt x="20" y="99"/>
                    <a:pt x="22" y="97"/>
                  </a:cubicBezTo>
                  <a:cubicBezTo>
                    <a:pt x="32" y="86"/>
                    <a:pt x="39" y="77"/>
                    <a:pt x="44" y="71"/>
                  </a:cubicBezTo>
                  <a:cubicBezTo>
                    <a:pt x="47" y="66"/>
                    <a:pt x="49" y="57"/>
                    <a:pt x="49" y="51"/>
                  </a:cubicBezTo>
                  <a:cubicBezTo>
                    <a:pt x="49" y="41"/>
                    <a:pt x="45" y="32"/>
                    <a:pt x="39" y="24"/>
                  </a:cubicBezTo>
                  <a:cubicBezTo>
                    <a:pt x="38" y="23"/>
                    <a:pt x="38" y="20"/>
                    <a:pt x="39" y="19"/>
                  </a:cubicBezTo>
                  <a:cubicBezTo>
                    <a:pt x="41" y="17"/>
                    <a:pt x="44" y="17"/>
                    <a:pt x="45" y="19"/>
                  </a:cubicBezTo>
                  <a:cubicBezTo>
                    <a:pt x="53" y="28"/>
                    <a:pt x="57" y="39"/>
                    <a:pt x="57" y="51"/>
                  </a:cubicBezTo>
                  <a:cubicBezTo>
                    <a:pt x="57" y="58"/>
                    <a:pt x="55" y="69"/>
                    <a:pt x="50" y="75"/>
                  </a:cubicBezTo>
                  <a:cubicBezTo>
                    <a:pt x="46" y="82"/>
                    <a:pt x="38" y="91"/>
                    <a:pt x="28" y="102"/>
                  </a:cubicBezTo>
                  <a:cubicBezTo>
                    <a:pt x="27" y="103"/>
                    <a:pt x="26" y="104"/>
                    <a:pt x="25" y="104"/>
                  </a:cubicBezTo>
                  <a:close/>
                  <a:moveTo>
                    <a:pt x="25" y="13"/>
                  </a:moveTo>
                  <a:cubicBezTo>
                    <a:pt x="25" y="13"/>
                    <a:pt x="24" y="13"/>
                    <a:pt x="24" y="13"/>
                  </a:cubicBezTo>
                  <a:cubicBezTo>
                    <a:pt x="17" y="10"/>
                    <a:pt x="11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20" y="2"/>
                    <a:pt x="27" y="5"/>
                  </a:cubicBezTo>
                  <a:cubicBezTo>
                    <a:pt x="29" y="6"/>
                    <a:pt x="30" y="9"/>
                    <a:pt x="29" y="11"/>
                  </a:cubicBezTo>
                  <a:cubicBezTo>
                    <a:pt x="28" y="12"/>
                    <a:pt x="27" y="13"/>
                    <a:pt x="2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79913" y="1875212"/>
            <a:ext cx="356781" cy="354836"/>
            <a:chOff x="7426326" y="0"/>
            <a:chExt cx="873125" cy="868363"/>
          </a:xfrm>
          <a:solidFill>
            <a:schemeClr val="bg1"/>
          </a:solidFill>
        </p:grpSpPr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900988" y="469900"/>
              <a:ext cx="398463" cy="398463"/>
            </a:xfrm>
            <a:custGeom>
              <a:avLst/>
              <a:gdLst>
                <a:gd name="T0" fmla="*/ 86 w 117"/>
                <a:gd name="T1" fmla="*/ 117 h 117"/>
                <a:gd name="T2" fmla="*/ 65 w 117"/>
                <a:gd name="T3" fmla="*/ 108 h 117"/>
                <a:gd name="T4" fmla="*/ 3 w 117"/>
                <a:gd name="T5" fmla="*/ 46 h 117"/>
                <a:gd name="T6" fmla="*/ 3 w 117"/>
                <a:gd name="T7" fmla="*/ 34 h 117"/>
                <a:gd name="T8" fmla="*/ 14 w 117"/>
                <a:gd name="T9" fmla="*/ 34 h 117"/>
                <a:gd name="T10" fmla="*/ 77 w 117"/>
                <a:gd name="T11" fmla="*/ 97 h 117"/>
                <a:gd name="T12" fmla="*/ 86 w 117"/>
                <a:gd name="T13" fmla="*/ 101 h 117"/>
                <a:gd name="T14" fmla="*/ 87 w 117"/>
                <a:gd name="T15" fmla="*/ 101 h 117"/>
                <a:gd name="T16" fmla="*/ 96 w 117"/>
                <a:gd name="T17" fmla="*/ 97 h 117"/>
                <a:gd name="T18" fmla="*/ 101 w 117"/>
                <a:gd name="T19" fmla="*/ 87 h 117"/>
                <a:gd name="T20" fmla="*/ 97 w 117"/>
                <a:gd name="T21" fmla="*/ 77 h 117"/>
                <a:gd name="T22" fmla="*/ 34 w 117"/>
                <a:gd name="T23" fmla="*/ 14 h 117"/>
                <a:gd name="T24" fmla="*/ 34 w 117"/>
                <a:gd name="T25" fmla="*/ 3 h 117"/>
                <a:gd name="T26" fmla="*/ 45 w 117"/>
                <a:gd name="T27" fmla="*/ 3 h 117"/>
                <a:gd name="T28" fmla="*/ 108 w 117"/>
                <a:gd name="T29" fmla="*/ 66 h 117"/>
                <a:gd name="T30" fmla="*/ 117 w 117"/>
                <a:gd name="T31" fmla="*/ 87 h 117"/>
                <a:gd name="T32" fmla="*/ 108 w 117"/>
                <a:gd name="T33" fmla="*/ 108 h 117"/>
                <a:gd name="T34" fmla="*/ 87 w 117"/>
                <a:gd name="T35" fmla="*/ 117 h 117"/>
                <a:gd name="T36" fmla="*/ 86 w 117"/>
                <a:gd name="T3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17">
                  <a:moveTo>
                    <a:pt x="86" y="117"/>
                  </a:moveTo>
                  <a:cubicBezTo>
                    <a:pt x="79" y="117"/>
                    <a:pt x="71" y="114"/>
                    <a:pt x="65" y="108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42"/>
                    <a:pt x="0" y="37"/>
                    <a:pt x="3" y="34"/>
                  </a:cubicBezTo>
                  <a:cubicBezTo>
                    <a:pt x="6" y="31"/>
                    <a:pt x="11" y="31"/>
                    <a:pt x="14" y="34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9" y="99"/>
                    <a:pt x="83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90" y="101"/>
                    <a:pt x="94" y="99"/>
                    <a:pt x="96" y="97"/>
                  </a:cubicBezTo>
                  <a:cubicBezTo>
                    <a:pt x="99" y="94"/>
                    <a:pt x="101" y="91"/>
                    <a:pt x="101" y="87"/>
                  </a:cubicBezTo>
                  <a:cubicBezTo>
                    <a:pt x="101" y="83"/>
                    <a:pt x="99" y="80"/>
                    <a:pt x="97" y="77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1" y="11"/>
                    <a:pt x="31" y="6"/>
                    <a:pt x="34" y="3"/>
                  </a:cubicBezTo>
                  <a:cubicBezTo>
                    <a:pt x="37" y="0"/>
                    <a:pt x="42" y="0"/>
                    <a:pt x="45" y="3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14" y="71"/>
                    <a:pt x="117" y="79"/>
                    <a:pt x="117" y="87"/>
                  </a:cubicBezTo>
                  <a:cubicBezTo>
                    <a:pt x="117" y="95"/>
                    <a:pt x="113" y="102"/>
                    <a:pt x="108" y="108"/>
                  </a:cubicBezTo>
                  <a:cubicBezTo>
                    <a:pt x="102" y="114"/>
                    <a:pt x="95" y="117"/>
                    <a:pt x="87" y="117"/>
                  </a:cubicBezTo>
                  <a:cubicBezTo>
                    <a:pt x="87" y="117"/>
                    <a:pt x="87" y="117"/>
                    <a:pt x="86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7"/>
            <p:cNvSpPr>
              <a:spLocks noEditPoints="1"/>
            </p:cNvSpPr>
            <p:nvPr/>
          </p:nvSpPr>
          <p:spPr bwMode="auto">
            <a:xfrm>
              <a:off x="7426326" y="0"/>
              <a:ext cx="665163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3" y="180"/>
                    <a:pt x="16" y="143"/>
                    <a:pt x="16" y="98"/>
                  </a:cubicBezTo>
                  <a:cubicBezTo>
                    <a:pt x="16" y="53"/>
                    <a:pt x="53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7700963" y="112713"/>
              <a:ext cx="41275" cy="30163"/>
            </a:xfrm>
            <a:custGeom>
              <a:avLst/>
              <a:gdLst>
                <a:gd name="T0" fmla="*/ 4 w 12"/>
                <a:gd name="T1" fmla="*/ 9 h 9"/>
                <a:gd name="T2" fmla="*/ 0 w 12"/>
                <a:gd name="T3" fmla="*/ 5 h 9"/>
                <a:gd name="T4" fmla="*/ 4 w 12"/>
                <a:gd name="T5" fmla="*/ 1 h 9"/>
                <a:gd name="T6" fmla="*/ 8 w 12"/>
                <a:gd name="T7" fmla="*/ 0 h 9"/>
                <a:gd name="T8" fmla="*/ 12 w 12"/>
                <a:gd name="T9" fmla="*/ 4 h 9"/>
                <a:gd name="T10" fmla="*/ 8 w 12"/>
                <a:gd name="T11" fmla="*/ 8 h 9"/>
                <a:gd name="T12" fmla="*/ 4 w 12"/>
                <a:gd name="T13" fmla="*/ 9 h 9"/>
                <a:gd name="T14" fmla="*/ 4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7"/>
                    <a:pt x="11" y="8"/>
                    <a:pt x="8" y="8"/>
                  </a:cubicBezTo>
                  <a:cubicBezTo>
                    <a:pt x="7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7542213" y="128588"/>
              <a:ext cx="128588" cy="187325"/>
            </a:xfrm>
            <a:custGeom>
              <a:avLst/>
              <a:gdLst>
                <a:gd name="T0" fmla="*/ 4 w 38"/>
                <a:gd name="T1" fmla="*/ 55 h 55"/>
                <a:gd name="T2" fmla="*/ 0 w 38"/>
                <a:gd name="T3" fmla="*/ 51 h 55"/>
                <a:gd name="T4" fmla="*/ 32 w 38"/>
                <a:gd name="T5" fmla="*/ 1 h 55"/>
                <a:gd name="T6" fmla="*/ 37 w 38"/>
                <a:gd name="T7" fmla="*/ 2 h 55"/>
                <a:gd name="T8" fmla="*/ 35 w 38"/>
                <a:gd name="T9" fmla="*/ 8 h 55"/>
                <a:gd name="T10" fmla="*/ 8 w 38"/>
                <a:gd name="T11" fmla="*/ 51 h 55"/>
                <a:gd name="T12" fmla="*/ 4 w 3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5">
                  <a:moveTo>
                    <a:pt x="4" y="55"/>
                  </a:moveTo>
                  <a:cubicBezTo>
                    <a:pt x="1" y="55"/>
                    <a:pt x="0" y="53"/>
                    <a:pt x="0" y="51"/>
                  </a:cubicBezTo>
                  <a:cubicBezTo>
                    <a:pt x="0" y="30"/>
                    <a:pt x="12" y="10"/>
                    <a:pt x="32" y="1"/>
                  </a:cubicBezTo>
                  <a:cubicBezTo>
                    <a:pt x="34" y="0"/>
                    <a:pt x="37" y="0"/>
                    <a:pt x="37" y="2"/>
                  </a:cubicBezTo>
                  <a:cubicBezTo>
                    <a:pt x="38" y="4"/>
                    <a:pt x="37" y="7"/>
                    <a:pt x="35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3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8010526" y="568325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8051801" y="609600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51908" y="3793151"/>
            <a:ext cx="279783" cy="364384"/>
            <a:chOff x="11255376" y="0"/>
            <a:chExt cx="666750" cy="868363"/>
          </a:xfrm>
          <a:solidFill>
            <a:schemeClr val="bg1"/>
          </a:solidFill>
        </p:grpSpPr>
        <p:sp>
          <p:nvSpPr>
            <p:cNvPr id="28" name="Freeform 16"/>
            <p:cNvSpPr>
              <a:spLocks noEditPoints="1"/>
            </p:cNvSpPr>
            <p:nvPr/>
          </p:nvSpPr>
          <p:spPr bwMode="auto">
            <a:xfrm>
              <a:off x="11255376" y="0"/>
              <a:ext cx="666750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2" y="180"/>
                    <a:pt x="16" y="143"/>
                    <a:pt x="16" y="98"/>
                  </a:cubicBezTo>
                  <a:cubicBezTo>
                    <a:pt x="16" y="53"/>
                    <a:pt x="52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11531601" y="115888"/>
              <a:ext cx="39688" cy="26988"/>
            </a:xfrm>
            <a:custGeom>
              <a:avLst/>
              <a:gdLst>
                <a:gd name="T0" fmla="*/ 4 w 12"/>
                <a:gd name="T1" fmla="*/ 8 h 8"/>
                <a:gd name="T2" fmla="*/ 0 w 12"/>
                <a:gd name="T3" fmla="*/ 4 h 8"/>
                <a:gd name="T4" fmla="*/ 3 w 12"/>
                <a:gd name="T5" fmla="*/ 0 h 8"/>
                <a:gd name="T6" fmla="*/ 8 w 12"/>
                <a:gd name="T7" fmla="*/ 0 h 8"/>
                <a:gd name="T8" fmla="*/ 12 w 12"/>
                <a:gd name="T9" fmla="*/ 4 h 8"/>
                <a:gd name="T10" fmla="*/ 8 w 12"/>
                <a:gd name="T11" fmla="*/ 8 h 8"/>
                <a:gd name="T12" fmla="*/ 4 w 12"/>
                <a:gd name="T13" fmla="*/ 8 h 8"/>
                <a:gd name="T14" fmla="*/ 4 w 1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11368088" y="128588"/>
              <a:ext cx="131763" cy="187325"/>
            </a:xfrm>
            <a:custGeom>
              <a:avLst/>
              <a:gdLst>
                <a:gd name="T0" fmla="*/ 4 w 39"/>
                <a:gd name="T1" fmla="*/ 55 h 55"/>
                <a:gd name="T2" fmla="*/ 0 w 39"/>
                <a:gd name="T3" fmla="*/ 51 h 55"/>
                <a:gd name="T4" fmla="*/ 33 w 39"/>
                <a:gd name="T5" fmla="*/ 1 h 55"/>
                <a:gd name="T6" fmla="*/ 38 w 39"/>
                <a:gd name="T7" fmla="*/ 3 h 55"/>
                <a:gd name="T8" fmla="*/ 36 w 39"/>
                <a:gd name="T9" fmla="*/ 8 h 55"/>
                <a:gd name="T10" fmla="*/ 8 w 39"/>
                <a:gd name="T11" fmla="*/ 51 h 55"/>
                <a:gd name="T12" fmla="*/ 4 w 3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5">
                  <a:moveTo>
                    <a:pt x="4" y="55"/>
                  </a:moveTo>
                  <a:cubicBezTo>
                    <a:pt x="2" y="55"/>
                    <a:pt x="0" y="54"/>
                    <a:pt x="0" y="51"/>
                  </a:cubicBezTo>
                  <a:cubicBezTo>
                    <a:pt x="0" y="30"/>
                    <a:pt x="13" y="10"/>
                    <a:pt x="33" y="1"/>
                  </a:cubicBezTo>
                  <a:cubicBezTo>
                    <a:pt x="35" y="0"/>
                    <a:pt x="37" y="1"/>
                    <a:pt x="38" y="3"/>
                  </a:cubicBezTo>
                  <a:cubicBezTo>
                    <a:pt x="39" y="5"/>
                    <a:pt x="38" y="7"/>
                    <a:pt x="36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4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11428413" y="592138"/>
              <a:ext cx="306388" cy="263525"/>
            </a:xfrm>
            <a:custGeom>
              <a:avLst/>
              <a:gdLst>
                <a:gd name="T0" fmla="*/ 69 w 90"/>
                <a:gd name="T1" fmla="*/ 77 h 77"/>
                <a:gd name="T2" fmla="*/ 21 w 90"/>
                <a:gd name="T3" fmla="*/ 77 h 77"/>
                <a:gd name="T4" fmla="*/ 13 w 90"/>
                <a:gd name="T5" fmla="*/ 71 h 77"/>
                <a:gd name="T6" fmla="*/ 1 w 90"/>
                <a:gd name="T7" fmla="*/ 12 h 77"/>
                <a:gd name="T8" fmla="*/ 7 w 90"/>
                <a:gd name="T9" fmla="*/ 2 h 77"/>
                <a:gd name="T10" fmla="*/ 17 w 90"/>
                <a:gd name="T11" fmla="*/ 9 h 77"/>
                <a:gd name="T12" fmla="*/ 27 w 90"/>
                <a:gd name="T13" fmla="*/ 61 h 77"/>
                <a:gd name="T14" fmla="*/ 63 w 90"/>
                <a:gd name="T15" fmla="*/ 61 h 77"/>
                <a:gd name="T16" fmla="*/ 73 w 90"/>
                <a:gd name="T17" fmla="*/ 7 h 77"/>
                <a:gd name="T18" fmla="*/ 82 w 90"/>
                <a:gd name="T19" fmla="*/ 1 h 77"/>
                <a:gd name="T20" fmla="*/ 89 w 90"/>
                <a:gd name="T21" fmla="*/ 10 h 77"/>
                <a:gd name="T22" fmla="*/ 77 w 90"/>
                <a:gd name="T23" fmla="*/ 71 h 77"/>
                <a:gd name="T24" fmla="*/ 69 w 9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77">
                  <a:moveTo>
                    <a:pt x="69" y="77"/>
                  </a:moveTo>
                  <a:cubicBezTo>
                    <a:pt x="21" y="77"/>
                    <a:pt x="21" y="77"/>
                    <a:pt x="21" y="77"/>
                  </a:cubicBezTo>
                  <a:cubicBezTo>
                    <a:pt x="17" y="77"/>
                    <a:pt x="13" y="74"/>
                    <a:pt x="13" y="7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3" y="3"/>
                    <a:pt x="7" y="2"/>
                  </a:cubicBezTo>
                  <a:cubicBezTo>
                    <a:pt x="12" y="2"/>
                    <a:pt x="16" y="4"/>
                    <a:pt x="17" y="9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3"/>
                    <a:pt x="78" y="0"/>
                    <a:pt x="82" y="1"/>
                  </a:cubicBezTo>
                  <a:cubicBezTo>
                    <a:pt x="87" y="2"/>
                    <a:pt x="90" y="6"/>
                    <a:pt x="89" y="10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4"/>
                    <a:pt x="73" y="77"/>
                    <a:pt x="69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11541126" y="814388"/>
              <a:ext cx="80963" cy="53975"/>
            </a:xfrm>
            <a:custGeom>
              <a:avLst/>
              <a:gdLst>
                <a:gd name="T0" fmla="*/ 16 w 24"/>
                <a:gd name="T1" fmla="*/ 16 h 16"/>
                <a:gd name="T2" fmla="*/ 8 w 24"/>
                <a:gd name="T3" fmla="*/ 16 h 16"/>
                <a:gd name="T4" fmla="*/ 0 w 24"/>
                <a:gd name="T5" fmla="*/ 8 h 16"/>
                <a:gd name="T6" fmla="*/ 8 w 24"/>
                <a:gd name="T7" fmla="*/ 0 h 16"/>
                <a:gd name="T8" fmla="*/ 16 w 24"/>
                <a:gd name="T9" fmla="*/ 0 h 16"/>
                <a:gd name="T10" fmla="*/ 24 w 24"/>
                <a:gd name="T11" fmla="*/ 8 h 16"/>
                <a:gd name="T12" fmla="*/ 16 w 2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4"/>
                    <a:pt x="24" y="8"/>
                  </a:cubicBezTo>
                  <a:cubicBezTo>
                    <a:pt x="24" y="12"/>
                    <a:pt x="20" y="16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11514138" y="687388"/>
              <a:ext cx="125413" cy="41275"/>
            </a:xfrm>
            <a:custGeom>
              <a:avLst/>
              <a:gdLst>
                <a:gd name="T0" fmla="*/ 33 w 37"/>
                <a:gd name="T1" fmla="*/ 12 h 12"/>
                <a:gd name="T2" fmla="*/ 33 w 37"/>
                <a:gd name="T3" fmla="*/ 12 h 12"/>
                <a:gd name="T4" fmla="*/ 3 w 37"/>
                <a:gd name="T5" fmla="*/ 9 h 12"/>
                <a:gd name="T6" fmla="*/ 0 w 37"/>
                <a:gd name="T7" fmla="*/ 4 h 12"/>
                <a:gd name="T8" fmla="*/ 4 w 37"/>
                <a:gd name="T9" fmla="*/ 1 h 12"/>
                <a:gd name="T10" fmla="*/ 34 w 37"/>
                <a:gd name="T11" fmla="*/ 4 h 12"/>
                <a:gd name="T12" fmla="*/ 37 w 37"/>
                <a:gd name="T13" fmla="*/ 9 h 12"/>
                <a:gd name="T14" fmla="*/ 33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7" y="7"/>
                    <a:pt x="37" y="9"/>
                  </a:cubicBezTo>
                  <a:cubicBezTo>
                    <a:pt x="37" y="11"/>
                    <a:pt x="35" y="12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11520488" y="746125"/>
              <a:ext cx="112713" cy="36513"/>
            </a:xfrm>
            <a:custGeom>
              <a:avLst/>
              <a:gdLst>
                <a:gd name="T0" fmla="*/ 29 w 33"/>
                <a:gd name="T1" fmla="*/ 11 h 11"/>
                <a:gd name="T2" fmla="*/ 29 w 33"/>
                <a:gd name="T3" fmla="*/ 11 h 11"/>
                <a:gd name="T4" fmla="*/ 4 w 33"/>
                <a:gd name="T5" fmla="*/ 8 h 11"/>
                <a:gd name="T6" fmla="*/ 1 w 33"/>
                <a:gd name="T7" fmla="*/ 3 h 11"/>
                <a:gd name="T8" fmla="*/ 5 w 33"/>
                <a:gd name="T9" fmla="*/ 0 h 11"/>
                <a:gd name="T10" fmla="*/ 30 w 33"/>
                <a:gd name="T11" fmla="*/ 3 h 11"/>
                <a:gd name="T12" fmla="*/ 33 w 33"/>
                <a:gd name="T13" fmla="*/ 7 h 11"/>
                <a:gd name="T14" fmla="*/ 29 w 3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">
                  <a:moveTo>
                    <a:pt x="29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3"/>
                    <a:pt x="33" y="5"/>
                    <a:pt x="33" y="7"/>
                  </a:cubicBezTo>
                  <a:cubicBezTo>
                    <a:pt x="33" y="9"/>
                    <a:pt x="31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11476038" y="381000"/>
              <a:ext cx="74613" cy="246063"/>
            </a:xfrm>
            <a:custGeom>
              <a:avLst/>
              <a:gdLst>
                <a:gd name="T0" fmla="*/ 17 w 22"/>
                <a:gd name="T1" fmla="*/ 72 h 72"/>
                <a:gd name="T2" fmla="*/ 13 w 22"/>
                <a:gd name="T3" fmla="*/ 68 h 72"/>
                <a:gd name="T4" fmla="*/ 0 w 22"/>
                <a:gd name="T5" fmla="*/ 5 h 72"/>
                <a:gd name="T6" fmla="*/ 3 w 22"/>
                <a:gd name="T7" fmla="*/ 1 h 72"/>
                <a:gd name="T8" fmla="*/ 8 w 22"/>
                <a:gd name="T9" fmla="*/ 4 h 72"/>
                <a:gd name="T10" fmla="*/ 21 w 22"/>
                <a:gd name="T11" fmla="*/ 67 h 72"/>
                <a:gd name="T12" fmla="*/ 18 w 22"/>
                <a:gd name="T13" fmla="*/ 72 h 72"/>
                <a:gd name="T14" fmla="*/ 17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7" y="72"/>
                  </a:moveTo>
                  <a:cubicBezTo>
                    <a:pt x="15" y="72"/>
                    <a:pt x="14" y="70"/>
                    <a:pt x="13" y="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8" y="2"/>
                    <a:pt x="8" y="4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2" y="69"/>
                    <a:pt x="20" y="71"/>
                    <a:pt x="18" y="72"/>
                  </a:cubicBezTo>
                  <a:cubicBezTo>
                    <a:pt x="18" y="72"/>
                    <a:pt x="18" y="72"/>
                    <a:pt x="17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11626851" y="381000"/>
              <a:ext cx="74613" cy="246063"/>
            </a:xfrm>
            <a:custGeom>
              <a:avLst/>
              <a:gdLst>
                <a:gd name="T0" fmla="*/ 4 w 22"/>
                <a:gd name="T1" fmla="*/ 72 h 72"/>
                <a:gd name="T2" fmla="*/ 3 w 22"/>
                <a:gd name="T3" fmla="*/ 72 h 72"/>
                <a:gd name="T4" fmla="*/ 0 w 22"/>
                <a:gd name="T5" fmla="*/ 67 h 72"/>
                <a:gd name="T6" fmla="*/ 13 w 22"/>
                <a:gd name="T7" fmla="*/ 4 h 72"/>
                <a:gd name="T8" fmla="*/ 18 w 22"/>
                <a:gd name="T9" fmla="*/ 1 h 72"/>
                <a:gd name="T10" fmla="*/ 21 w 22"/>
                <a:gd name="T11" fmla="*/ 5 h 72"/>
                <a:gd name="T12" fmla="*/ 8 w 22"/>
                <a:gd name="T13" fmla="*/ 68 h 72"/>
                <a:gd name="T14" fmla="*/ 4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4" y="72"/>
                  </a:moveTo>
                  <a:cubicBezTo>
                    <a:pt x="4" y="72"/>
                    <a:pt x="4" y="72"/>
                    <a:pt x="3" y="72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2"/>
                    <a:pt x="16" y="0"/>
                    <a:pt x="18" y="1"/>
                  </a:cubicBezTo>
                  <a:cubicBezTo>
                    <a:pt x="20" y="1"/>
                    <a:pt x="22" y="3"/>
                    <a:pt x="21" y="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11480801" y="368300"/>
              <a:ext cx="212725" cy="57150"/>
            </a:xfrm>
            <a:custGeom>
              <a:avLst/>
              <a:gdLst>
                <a:gd name="T0" fmla="*/ 46 w 63"/>
                <a:gd name="T1" fmla="*/ 17 h 17"/>
                <a:gd name="T2" fmla="*/ 38 w 63"/>
                <a:gd name="T3" fmla="*/ 11 h 17"/>
                <a:gd name="T4" fmla="*/ 38 w 63"/>
                <a:gd name="T5" fmla="*/ 10 h 17"/>
                <a:gd name="T6" fmla="*/ 37 w 63"/>
                <a:gd name="T7" fmla="*/ 10 h 17"/>
                <a:gd name="T8" fmla="*/ 37 w 63"/>
                <a:gd name="T9" fmla="*/ 10 h 17"/>
                <a:gd name="T10" fmla="*/ 36 w 63"/>
                <a:gd name="T11" fmla="*/ 11 h 17"/>
                <a:gd name="T12" fmla="*/ 36 w 63"/>
                <a:gd name="T13" fmla="*/ 11 h 17"/>
                <a:gd name="T14" fmla="*/ 36 w 63"/>
                <a:gd name="T15" fmla="*/ 11 h 17"/>
                <a:gd name="T16" fmla="*/ 28 w 63"/>
                <a:gd name="T17" fmla="*/ 17 h 17"/>
                <a:gd name="T18" fmla="*/ 20 w 63"/>
                <a:gd name="T19" fmla="*/ 11 h 17"/>
                <a:gd name="T20" fmla="*/ 19 w 63"/>
                <a:gd name="T21" fmla="*/ 10 h 17"/>
                <a:gd name="T22" fmla="*/ 19 w 63"/>
                <a:gd name="T23" fmla="*/ 10 h 17"/>
                <a:gd name="T24" fmla="*/ 18 w 63"/>
                <a:gd name="T25" fmla="*/ 10 h 17"/>
                <a:gd name="T26" fmla="*/ 18 w 63"/>
                <a:gd name="T27" fmla="*/ 11 h 17"/>
                <a:gd name="T28" fmla="*/ 10 w 63"/>
                <a:gd name="T29" fmla="*/ 17 h 17"/>
                <a:gd name="T30" fmla="*/ 1 w 63"/>
                <a:gd name="T31" fmla="*/ 10 h 17"/>
                <a:gd name="T32" fmla="*/ 0 w 63"/>
                <a:gd name="T33" fmla="*/ 8 h 17"/>
                <a:gd name="T34" fmla="*/ 4 w 63"/>
                <a:gd name="T35" fmla="*/ 4 h 17"/>
                <a:gd name="T36" fmla="*/ 8 w 63"/>
                <a:gd name="T37" fmla="*/ 7 h 17"/>
                <a:gd name="T38" fmla="*/ 10 w 63"/>
                <a:gd name="T39" fmla="*/ 9 h 17"/>
                <a:gd name="T40" fmla="*/ 11 w 63"/>
                <a:gd name="T41" fmla="*/ 7 h 17"/>
                <a:gd name="T42" fmla="*/ 12 w 63"/>
                <a:gd name="T43" fmla="*/ 5 h 17"/>
                <a:gd name="T44" fmla="*/ 19 w 63"/>
                <a:gd name="T45" fmla="*/ 1 h 17"/>
                <a:gd name="T46" fmla="*/ 25 w 63"/>
                <a:gd name="T47" fmla="*/ 5 h 17"/>
                <a:gd name="T48" fmla="*/ 27 w 63"/>
                <a:gd name="T49" fmla="*/ 7 h 17"/>
                <a:gd name="T50" fmla="*/ 28 w 63"/>
                <a:gd name="T51" fmla="*/ 9 h 17"/>
                <a:gd name="T52" fmla="*/ 29 w 63"/>
                <a:gd name="T53" fmla="*/ 8 h 17"/>
                <a:gd name="T54" fmla="*/ 29 w 63"/>
                <a:gd name="T55" fmla="*/ 8 h 17"/>
                <a:gd name="T56" fmla="*/ 29 w 63"/>
                <a:gd name="T57" fmla="*/ 8 h 17"/>
                <a:gd name="T58" fmla="*/ 29 w 63"/>
                <a:gd name="T59" fmla="*/ 7 h 17"/>
                <a:gd name="T60" fmla="*/ 31 w 63"/>
                <a:gd name="T61" fmla="*/ 5 h 17"/>
                <a:gd name="T62" fmla="*/ 37 w 63"/>
                <a:gd name="T63" fmla="*/ 1 h 17"/>
                <a:gd name="T64" fmla="*/ 44 w 63"/>
                <a:gd name="T65" fmla="*/ 5 h 17"/>
                <a:gd name="T66" fmla="*/ 45 w 63"/>
                <a:gd name="T67" fmla="*/ 7 h 17"/>
                <a:gd name="T68" fmla="*/ 46 w 63"/>
                <a:gd name="T69" fmla="*/ 9 h 17"/>
                <a:gd name="T70" fmla="*/ 48 w 63"/>
                <a:gd name="T71" fmla="*/ 7 h 17"/>
                <a:gd name="T72" fmla="*/ 49 w 63"/>
                <a:gd name="T73" fmla="*/ 5 h 17"/>
                <a:gd name="T74" fmla="*/ 62 w 63"/>
                <a:gd name="T75" fmla="*/ 5 h 17"/>
                <a:gd name="T76" fmla="*/ 63 w 63"/>
                <a:gd name="T77" fmla="*/ 8 h 17"/>
                <a:gd name="T78" fmla="*/ 60 w 63"/>
                <a:gd name="T79" fmla="*/ 12 h 17"/>
                <a:gd name="T80" fmla="*/ 59 w 63"/>
                <a:gd name="T81" fmla="*/ 12 h 17"/>
                <a:gd name="T82" fmla="*/ 56 w 63"/>
                <a:gd name="T83" fmla="*/ 10 h 17"/>
                <a:gd name="T84" fmla="*/ 55 w 63"/>
                <a:gd name="T85" fmla="*/ 10 h 17"/>
                <a:gd name="T86" fmla="*/ 55 w 63"/>
                <a:gd name="T87" fmla="*/ 10 h 17"/>
                <a:gd name="T88" fmla="*/ 55 w 63"/>
                <a:gd name="T89" fmla="*/ 11 h 17"/>
                <a:gd name="T90" fmla="*/ 46 w 63"/>
                <a:gd name="T9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17">
                  <a:moveTo>
                    <a:pt x="46" y="17"/>
                  </a:moveTo>
                  <a:cubicBezTo>
                    <a:pt x="43" y="17"/>
                    <a:pt x="40" y="15"/>
                    <a:pt x="38" y="11"/>
                  </a:cubicBezTo>
                  <a:cubicBezTo>
                    <a:pt x="38" y="11"/>
                    <a:pt x="38" y="10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3" y="17"/>
                    <a:pt x="30" y="17"/>
                    <a:pt x="28" y="17"/>
                  </a:cubicBezTo>
                  <a:cubicBezTo>
                    <a:pt x="25" y="17"/>
                    <a:pt x="22" y="15"/>
                    <a:pt x="20" y="11"/>
                  </a:cubicBezTo>
                  <a:cubicBezTo>
                    <a:pt x="20" y="11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6" y="15"/>
                    <a:pt x="13" y="17"/>
                    <a:pt x="10" y="17"/>
                  </a:cubicBezTo>
                  <a:cubicBezTo>
                    <a:pt x="6" y="17"/>
                    <a:pt x="3" y="15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6"/>
                    <a:pt x="2" y="4"/>
                    <a:pt x="4" y="4"/>
                  </a:cubicBezTo>
                  <a:cubicBezTo>
                    <a:pt x="6" y="4"/>
                    <a:pt x="8" y="5"/>
                    <a:pt x="8" y="7"/>
                  </a:cubicBezTo>
                  <a:cubicBezTo>
                    <a:pt x="9" y="8"/>
                    <a:pt x="9" y="9"/>
                    <a:pt x="10" y="9"/>
                  </a:cubicBezTo>
                  <a:cubicBezTo>
                    <a:pt x="10" y="9"/>
                    <a:pt x="10" y="8"/>
                    <a:pt x="11" y="7"/>
                  </a:cubicBezTo>
                  <a:cubicBezTo>
                    <a:pt x="11" y="6"/>
                    <a:pt x="12" y="5"/>
                    <a:pt x="12" y="5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1" y="1"/>
                    <a:pt x="24" y="3"/>
                    <a:pt x="25" y="5"/>
                  </a:cubicBezTo>
                  <a:cubicBezTo>
                    <a:pt x="26" y="6"/>
                    <a:pt x="26" y="6"/>
                    <a:pt x="27" y="7"/>
                  </a:cubicBezTo>
                  <a:cubicBezTo>
                    <a:pt x="27" y="8"/>
                    <a:pt x="28" y="9"/>
                    <a:pt x="28" y="9"/>
                  </a:cubicBezTo>
                  <a:cubicBezTo>
                    <a:pt x="28" y="9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1" y="5"/>
                  </a:cubicBezTo>
                  <a:cubicBezTo>
                    <a:pt x="33" y="2"/>
                    <a:pt x="36" y="1"/>
                    <a:pt x="37" y="1"/>
                  </a:cubicBezTo>
                  <a:cubicBezTo>
                    <a:pt x="39" y="1"/>
                    <a:pt x="41" y="2"/>
                    <a:pt x="44" y="5"/>
                  </a:cubicBezTo>
                  <a:cubicBezTo>
                    <a:pt x="44" y="6"/>
                    <a:pt x="45" y="6"/>
                    <a:pt x="45" y="7"/>
                  </a:cubicBezTo>
                  <a:cubicBezTo>
                    <a:pt x="45" y="8"/>
                    <a:pt x="46" y="9"/>
                    <a:pt x="46" y="9"/>
                  </a:cubicBezTo>
                  <a:cubicBezTo>
                    <a:pt x="47" y="9"/>
                    <a:pt x="47" y="8"/>
                    <a:pt x="48" y="7"/>
                  </a:cubicBezTo>
                  <a:cubicBezTo>
                    <a:pt x="48" y="6"/>
                    <a:pt x="48" y="5"/>
                    <a:pt x="49" y="5"/>
                  </a:cubicBezTo>
                  <a:cubicBezTo>
                    <a:pt x="53" y="0"/>
                    <a:pt x="59" y="0"/>
                    <a:pt x="62" y="5"/>
                  </a:cubicBezTo>
                  <a:cubicBezTo>
                    <a:pt x="63" y="6"/>
                    <a:pt x="63" y="7"/>
                    <a:pt x="63" y="8"/>
                  </a:cubicBezTo>
                  <a:cubicBezTo>
                    <a:pt x="63" y="10"/>
                    <a:pt x="62" y="12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8" y="12"/>
                    <a:pt x="57" y="11"/>
                    <a:pt x="56" y="10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1"/>
                    <a:pt x="55" y="11"/>
                  </a:cubicBezTo>
                  <a:cubicBezTo>
                    <a:pt x="53" y="15"/>
                    <a:pt x="50" y="1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827909" y="2832460"/>
            <a:ext cx="316421" cy="363052"/>
            <a:chOff x="11201401" y="1560513"/>
            <a:chExt cx="754063" cy="865188"/>
          </a:xfrm>
          <a:solidFill>
            <a:schemeClr val="bg1"/>
          </a:solidFill>
        </p:grpSpPr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11830051" y="1789113"/>
              <a:ext cx="125413" cy="357188"/>
            </a:xfrm>
            <a:custGeom>
              <a:avLst/>
              <a:gdLst>
                <a:gd name="T0" fmla="*/ 9 w 37"/>
                <a:gd name="T1" fmla="*/ 105 h 105"/>
                <a:gd name="T2" fmla="*/ 6 w 37"/>
                <a:gd name="T3" fmla="*/ 104 h 105"/>
                <a:gd name="T4" fmla="*/ 2 w 37"/>
                <a:gd name="T5" fmla="*/ 94 h 105"/>
                <a:gd name="T6" fmla="*/ 20 w 37"/>
                <a:gd name="T7" fmla="*/ 53 h 105"/>
                <a:gd name="T8" fmla="*/ 2 w 37"/>
                <a:gd name="T9" fmla="*/ 12 h 105"/>
                <a:gd name="T10" fmla="*/ 6 w 37"/>
                <a:gd name="T11" fmla="*/ 2 h 105"/>
                <a:gd name="T12" fmla="*/ 16 w 37"/>
                <a:gd name="T13" fmla="*/ 6 h 105"/>
                <a:gd name="T14" fmla="*/ 36 w 37"/>
                <a:gd name="T15" fmla="*/ 49 h 105"/>
                <a:gd name="T16" fmla="*/ 37 w 37"/>
                <a:gd name="T17" fmla="*/ 54 h 105"/>
                <a:gd name="T18" fmla="*/ 36 w 37"/>
                <a:gd name="T19" fmla="*/ 57 h 105"/>
                <a:gd name="T20" fmla="*/ 16 w 37"/>
                <a:gd name="T21" fmla="*/ 100 h 105"/>
                <a:gd name="T22" fmla="*/ 9 w 37"/>
                <a:gd name="T2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05">
                  <a:moveTo>
                    <a:pt x="9" y="105"/>
                  </a:moveTo>
                  <a:cubicBezTo>
                    <a:pt x="8" y="105"/>
                    <a:pt x="7" y="105"/>
                    <a:pt x="6" y="104"/>
                  </a:cubicBezTo>
                  <a:cubicBezTo>
                    <a:pt x="1" y="102"/>
                    <a:pt x="0" y="98"/>
                    <a:pt x="2" y="9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0" y="0"/>
                    <a:pt x="14" y="2"/>
                    <a:pt x="16" y="6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37" y="55"/>
                    <a:pt x="36" y="56"/>
                    <a:pt x="36" y="57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5" y="103"/>
                    <a:pt x="12" y="105"/>
                    <a:pt x="9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9"/>
            <p:cNvSpPr>
              <a:spLocks noEditPoints="1"/>
            </p:cNvSpPr>
            <p:nvPr/>
          </p:nvSpPr>
          <p:spPr bwMode="auto">
            <a:xfrm>
              <a:off x="11201401" y="1560513"/>
              <a:ext cx="434975" cy="865188"/>
            </a:xfrm>
            <a:custGeom>
              <a:avLst/>
              <a:gdLst>
                <a:gd name="T0" fmla="*/ 16 w 128"/>
                <a:gd name="T1" fmla="*/ 16 h 254"/>
                <a:gd name="T2" fmla="*/ 112 w 128"/>
                <a:gd name="T3" fmla="*/ 48 h 254"/>
                <a:gd name="T4" fmla="*/ 112 w 128"/>
                <a:gd name="T5" fmla="*/ 238 h 254"/>
                <a:gd name="T6" fmla="*/ 16 w 128"/>
                <a:gd name="T7" fmla="*/ 206 h 254"/>
                <a:gd name="T8" fmla="*/ 16 w 128"/>
                <a:gd name="T9" fmla="*/ 17 h 254"/>
                <a:gd name="T10" fmla="*/ 15 w 128"/>
                <a:gd name="T11" fmla="*/ 0 h 254"/>
                <a:gd name="T12" fmla="*/ 6 w 128"/>
                <a:gd name="T13" fmla="*/ 3 h 254"/>
                <a:gd name="T14" fmla="*/ 0 w 128"/>
                <a:gd name="T15" fmla="*/ 16 h 254"/>
                <a:gd name="T16" fmla="*/ 0 w 128"/>
                <a:gd name="T17" fmla="*/ 206 h 254"/>
                <a:gd name="T18" fmla="*/ 10 w 128"/>
                <a:gd name="T19" fmla="*/ 221 h 254"/>
                <a:gd name="T20" fmla="*/ 106 w 128"/>
                <a:gd name="T21" fmla="*/ 253 h 254"/>
                <a:gd name="T22" fmla="*/ 111 w 128"/>
                <a:gd name="T23" fmla="*/ 254 h 254"/>
                <a:gd name="T24" fmla="*/ 121 w 128"/>
                <a:gd name="T25" fmla="*/ 251 h 254"/>
                <a:gd name="T26" fmla="*/ 128 w 128"/>
                <a:gd name="T27" fmla="*/ 238 h 254"/>
                <a:gd name="T28" fmla="*/ 128 w 128"/>
                <a:gd name="T29" fmla="*/ 48 h 254"/>
                <a:gd name="T30" fmla="*/ 116 w 128"/>
                <a:gd name="T31" fmla="*/ 33 h 254"/>
                <a:gd name="T32" fmla="*/ 20 w 128"/>
                <a:gd name="T33" fmla="*/ 1 h 254"/>
                <a:gd name="T34" fmla="*/ 15 w 128"/>
                <a:gd name="T3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54">
                  <a:moveTo>
                    <a:pt x="16" y="16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2" y="238"/>
                    <a:pt x="112" y="238"/>
                    <a:pt x="112" y="238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5" y="0"/>
                  </a:moveTo>
                  <a:cubicBezTo>
                    <a:pt x="11" y="0"/>
                    <a:pt x="9" y="1"/>
                    <a:pt x="6" y="3"/>
                  </a:cubicBezTo>
                  <a:cubicBezTo>
                    <a:pt x="2" y="6"/>
                    <a:pt x="0" y="11"/>
                    <a:pt x="0" y="1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3"/>
                    <a:pt x="4" y="219"/>
                    <a:pt x="10" y="221"/>
                  </a:cubicBezTo>
                  <a:cubicBezTo>
                    <a:pt x="106" y="253"/>
                    <a:pt x="106" y="253"/>
                    <a:pt x="106" y="253"/>
                  </a:cubicBezTo>
                  <a:cubicBezTo>
                    <a:pt x="108" y="254"/>
                    <a:pt x="109" y="254"/>
                    <a:pt x="111" y="254"/>
                  </a:cubicBezTo>
                  <a:cubicBezTo>
                    <a:pt x="114" y="254"/>
                    <a:pt x="118" y="253"/>
                    <a:pt x="121" y="251"/>
                  </a:cubicBezTo>
                  <a:cubicBezTo>
                    <a:pt x="125" y="248"/>
                    <a:pt x="128" y="243"/>
                    <a:pt x="128" y="23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1"/>
                    <a:pt x="123" y="35"/>
                    <a:pt x="116" y="3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0"/>
            <p:cNvSpPr>
              <a:spLocks/>
            </p:cNvSpPr>
            <p:nvPr/>
          </p:nvSpPr>
          <p:spPr bwMode="auto">
            <a:xfrm>
              <a:off x="11595101" y="2163763"/>
              <a:ext cx="244475" cy="190500"/>
            </a:xfrm>
            <a:custGeom>
              <a:avLst/>
              <a:gdLst>
                <a:gd name="T0" fmla="*/ 64 w 72"/>
                <a:gd name="T1" fmla="*/ 56 h 56"/>
                <a:gd name="T2" fmla="*/ 8 w 72"/>
                <a:gd name="T3" fmla="*/ 56 h 56"/>
                <a:gd name="T4" fmla="*/ 0 w 72"/>
                <a:gd name="T5" fmla="*/ 48 h 56"/>
                <a:gd name="T6" fmla="*/ 8 w 72"/>
                <a:gd name="T7" fmla="*/ 40 h 56"/>
                <a:gd name="T8" fmla="*/ 56 w 72"/>
                <a:gd name="T9" fmla="*/ 40 h 56"/>
                <a:gd name="T10" fmla="*/ 56 w 72"/>
                <a:gd name="T11" fmla="*/ 8 h 56"/>
                <a:gd name="T12" fmla="*/ 64 w 72"/>
                <a:gd name="T13" fmla="*/ 0 h 56"/>
                <a:gd name="T14" fmla="*/ 72 w 72"/>
                <a:gd name="T15" fmla="*/ 8 h 56"/>
                <a:gd name="T16" fmla="*/ 72 w 72"/>
                <a:gd name="T17" fmla="*/ 48 h 56"/>
                <a:gd name="T18" fmla="*/ 64 w 72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56">
                  <a:moveTo>
                    <a:pt x="64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4" y="56"/>
                    <a:pt x="0" y="52"/>
                    <a:pt x="0" y="48"/>
                  </a:cubicBezTo>
                  <a:cubicBezTo>
                    <a:pt x="0" y="44"/>
                    <a:pt x="4" y="40"/>
                    <a:pt x="8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4"/>
                    <a:pt x="60" y="0"/>
                    <a:pt x="64" y="0"/>
                  </a:cubicBezTo>
                  <a:cubicBezTo>
                    <a:pt x="68" y="0"/>
                    <a:pt x="72" y="4"/>
                    <a:pt x="72" y="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52"/>
                    <a:pt x="68" y="56"/>
                    <a:pt x="64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1"/>
            <p:cNvSpPr>
              <a:spLocks/>
            </p:cNvSpPr>
            <p:nvPr/>
          </p:nvSpPr>
          <p:spPr bwMode="auto">
            <a:xfrm>
              <a:off x="11215688" y="1563688"/>
              <a:ext cx="623888" cy="217488"/>
            </a:xfrm>
            <a:custGeom>
              <a:avLst/>
              <a:gdLst>
                <a:gd name="T0" fmla="*/ 176 w 184"/>
                <a:gd name="T1" fmla="*/ 64 h 64"/>
                <a:gd name="T2" fmla="*/ 168 w 184"/>
                <a:gd name="T3" fmla="*/ 56 h 64"/>
                <a:gd name="T4" fmla="*/ 168 w 184"/>
                <a:gd name="T5" fmla="*/ 16 h 64"/>
                <a:gd name="T6" fmla="*/ 19 w 184"/>
                <a:gd name="T7" fmla="*/ 16 h 64"/>
                <a:gd name="T8" fmla="*/ 12 w 184"/>
                <a:gd name="T9" fmla="*/ 13 h 64"/>
                <a:gd name="T10" fmla="*/ 8 w 184"/>
                <a:gd name="T11" fmla="*/ 16 h 64"/>
                <a:gd name="T12" fmla="*/ 0 w 184"/>
                <a:gd name="T13" fmla="*/ 8 h 64"/>
                <a:gd name="T14" fmla="*/ 8 w 184"/>
                <a:gd name="T15" fmla="*/ 0 h 64"/>
                <a:gd name="T16" fmla="*/ 176 w 184"/>
                <a:gd name="T17" fmla="*/ 0 h 64"/>
                <a:gd name="T18" fmla="*/ 184 w 184"/>
                <a:gd name="T19" fmla="*/ 8 h 64"/>
                <a:gd name="T20" fmla="*/ 184 w 184"/>
                <a:gd name="T21" fmla="*/ 56 h 64"/>
                <a:gd name="T22" fmla="*/ 176 w 184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64">
                  <a:moveTo>
                    <a:pt x="176" y="64"/>
                  </a:moveTo>
                  <a:cubicBezTo>
                    <a:pt x="172" y="64"/>
                    <a:pt x="168" y="60"/>
                    <a:pt x="168" y="5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4" y="4"/>
                    <a:pt x="184" y="8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84" y="60"/>
                    <a:pt x="180" y="64"/>
                    <a:pt x="176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2"/>
            <p:cNvSpPr>
              <a:spLocks/>
            </p:cNvSpPr>
            <p:nvPr/>
          </p:nvSpPr>
          <p:spPr bwMode="auto">
            <a:xfrm>
              <a:off x="11514138" y="2054225"/>
              <a:ext cx="26988" cy="109538"/>
            </a:xfrm>
            <a:custGeom>
              <a:avLst/>
              <a:gdLst>
                <a:gd name="T0" fmla="*/ 4 w 8"/>
                <a:gd name="T1" fmla="*/ 32 h 32"/>
                <a:gd name="T2" fmla="*/ 0 w 8"/>
                <a:gd name="T3" fmla="*/ 28 h 32"/>
                <a:gd name="T4" fmla="*/ 0 w 8"/>
                <a:gd name="T5" fmla="*/ 4 h 32"/>
                <a:gd name="T6" fmla="*/ 4 w 8"/>
                <a:gd name="T7" fmla="*/ 0 h 32"/>
                <a:gd name="T8" fmla="*/ 8 w 8"/>
                <a:gd name="T9" fmla="*/ 4 h 32"/>
                <a:gd name="T10" fmla="*/ 8 w 8"/>
                <a:gd name="T11" fmla="*/ 28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2" y="32"/>
                    <a:pt x="0" y="30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3"/>
            <p:cNvSpPr>
              <a:spLocks/>
            </p:cNvSpPr>
            <p:nvPr/>
          </p:nvSpPr>
          <p:spPr bwMode="auto">
            <a:xfrm>
              <a:off x="11677651" y="1931988"/>
              <a:ext cx="257175" cy="53975"/>
            </a:xfrm>
            <a:custGeom>
              <a:avLst/>
              <a:gdLst>
                <a:gd name="T0" fmla="*/ 68 w 76"/>
                <a:gd name="T1" fmla="*/ 16 h 16"/>
                <a:gd name="T2" fmla="*/ 8 w 76"/>
                <a:gd name="T3" fmla="*/ 16 h 16"/>
                <a:gd name="T4" fmla="*/ 0 w 76"/>
                <a:gd name="T5" fmla="*/ 8 h 16"/>
                <a:gd name="T6" fmla="*/ 8 w 76"/>
                <a:gd name="T7" fmla="*/ 0 h 16"/>
                <a:gd name="T8" fmla="*/ 68 w 76"/>
                <a:gd name="T9" fmla="*/ 0 h 16"/>
                <a:gd name="T10" fmla="*/ 76 w 76"/>
                <a:gd name="T11" fmla="*/ 8 h 16"/>
                <a:gd name="T12" fmla="*/ 68 w 7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6">
                  <a:moveTo>
                    <a:pt x="6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6" y="4"/>
                    <a:pt x="76" y="8"/>
                  </a:cubicBezTo>
                  <a:cubicBezTo>
                    <a:pt x="76" y="12"/>
                    <a:pt x="72" y="16"/>
                    <a:pt x="6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065867" y="1593100"/>
            <a:ext cx="3601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Критерии эффективности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84142" y="3793151"/>
            <a:ext cx="3139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Модель «команда по 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обработке данных»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56574" y="4525764"/>
            <a:ext cx="3096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Профессиональные </a:t>
            </a:r>
          </a:p>
          <a:p>
            <a:pPr algn="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сообщества обучения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02125" y="2631310"/>
            <a:ext cx="36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Инструменты оценивания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F964FB-027B-4533-B9FA-D0E5219CF599}"/>
              </a:ext>
            </a:extLst>
          </p:cNvPr>
          <p:cNvSpPr txBox="1"/>
          <p:nvPr/>
        </p:nvSpPr>
        <p:spPr>
          <a:xfrm>
            <a:off x="301828" y="242442"/>
            <a:ext cx="3964548" cy="193899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У коллектива школы отсутствует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общая</a:t>
            </a:r>
            <a:r>
              <a:rPr lang="ru-RU" sz="2400" b="1" dirty="0"/>
              <a:t>, четкая, понятная, понимаемая и принимаемая всеми,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измеряемая цель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76D5A-8B70-4A90-97AB-B32648D9E650}"/>
              </a:ext>
            </a:extLst>
          </p:cNvPr>
          <p:cNvSpPr txBox="1"/>
          <p:nvPr/>
        </p:nvSpPr>
        <p:spPr>
          <a:xfrm>
            <a:off x="7576908" y="5210079"/>
            <a:ext cx="4361906" cy="12003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Отсутствует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объективная оценка</a:t>
            </a:r>
            <a:r>
              <a:rPr lang="ru-RU" sz="2400" b="1" dirty="0"/>
              <a:t> результатов педагогического коллектива </a:t>
            </a:r>
          </a:p>
        </p:txBody>
      </p:sp>
    </p:spTree>
    <p:extLst>
      <p:ext uri="{BB962C8B-B14F-4D97-AF65-F5344CB8AC3E}">
        <p14:creationId xmlns:p14="http://schemas.microsoft.com/office/powerpoint/2010/main" val="1321446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F65A7E-F6C4-4704-A7FE-5413E5BDC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000" y="116678"/>
            <a:ext cx="4827509" cy="3699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83DBB-D48A-490A-B8E4-12D1B9A76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173" y="116678"/>
            <a:ext cx="4734037" cy="660890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DD0657-D454-4A2D-8CB9-73329F91F6C2}"/>
              </a:ext>
            </a:extLst>
          </p:cNvPr>
          <p:cNvSpPr txBox="1"/>
          <p:nvPr/>
        </p:nvSpPr>
        <p:spPr>
          <a:xfrm>
            <a:off x="193201" y="3879000"/>
            <a:ext cx="69929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• </a:t>
            </a:r>
            <a:r>
              <a:rPr lang="ru-RU" b="1" dirty="0"/>
              <a:t>мой ученик обладает огромным потенциалом</a:t>
            </a:r>
          </a:p>
          <a:p>
            <a:r>
              <a:rPr lang="ru-RU" b="1" dirty="0"/>
              <a:t>• он имеет право на ошибку</a:t>
            </a:r>
          </a:p>
          <a:p>
            <a:r>
              <a:rPr lang="ru-RU" b="1" dirty="0"/>
              <a:t>• у ученика, как и у любого другого человека, есть своя жизненная позиция – он хочет чего-то достичь, рассматривает свою жизнь, как проект</a:t>
            </a:r>
          </a:p>
          <a:p>
            <a:r>
              <a:rPr lang="ru-RU" b="1" dirty="0"/>
              <a:t>• ученику нужны определенные инструменты, чтобы развиваться</a:t>
            </a:r>
          </a:p>
          <a:p>
            <a:r>
              <a:rPr lang="ru-RU" b="1" dirty="0"/>
              <a:t>и устраивать свою жизнь</a:t>
            </a:r>
          </a:p>
          <a:p>
            <a:r>
              <a:rPr lang="ru-RU" b="1" dirty="0"/>
              <a:t>• учитель – это важный помощник ученика, его движущая сила</a:t>
            </a:r>
          </a:p>
          <a:p>
            <a:r>
              <a:rPr lang="ru-RU" b="1" dirty="0"/>
              <a:t>и поддержка во всех начинаниях и целях, которые ставит себе учащийся</a:t>
            </a:r>
          </a:p>
        </p:txBody>
      </p:sp>
    </p:spTree>
    <p:extLst>
      <p:ext uri="{BB962C8B-B14F-4D97-AF65-F5344CB8AC3E}">
        <p14:creationId xmlns:p14="http://schemas.microsoft.com/office/powerpoint/2010/main" val="1895958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7A8B589C-3AA3-4FA4-A629-F32ED6F77CAD}"/>
              </a:ext>
            </a:extLst>
          </p:cNvPr>
          <p:cNvSpPr/>
          <p:nvPr/>
        </p:nvSpPr>
        <p:spPr>
          <a:xfrm>
            <a:off x="3967856" y="1273452"/>
            <a:ext cx="1453145" cy="810000"/>
          </a:xfrm>
          <a:custGeom>
            <a:avLst/>
            <a:gdLst>
              <a:gd name="connsiteX0" fmla="*/ 827703 w 1453145"/>
              <a:gd name="connsiteY0" fmla="*/ 0 h 810000"/>
              <a:gd name="connsiteX1" fmla="*/ 1048145 w 1453145"/>
              <a:gd name="connsiteY1" fmla="*/ 0 h 810000"/>
              <a:gd name="connsiteX2" fmla="*/ 1453145 w 1453145"/>
              <a:gd name="connsiteY2" fmla="*/ 405000 h 810000"/>
              <a:gd name="connsiteX3" fmla="*/ 1048145 w 1453145"/>
              <a:gd name="connsiteY3" fmla="*/ 810000 h 810000"/>
              <a:gd name="connsiteX4" fmla="*/ 0 w 1453145"/>
              <a:gd name="connsiteY4" fmla="*/ 810000 h 810000"/>
              <a:gd name="connsiteX5" fmla="*/ 38521 w 1453145"/>
              <a:gd name="connsiteY5" fmla="*/ 746592 h 810000"/>
              <a:gd name="connsiteX6" fmla="*/ 719189 w 1453145"/>
              <a:gd name="connsiteY6" fmla="*/ 65924 h 810000"/>
              <a:gd name="connsiteX7" fmla="*/ 827703 w 145314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3145" h="810000">
                <a:moveTo>
                  <a:pt x="827703" y="0"/>
                </a:moveTo>
                <a:lnTo>
                  <a:pt x="1048145" y="0"/>
                </a:lnTo>
                <a:cubicBezTo>
                  <a:pt x="1271820" y="0"/>
                  <a:pt x="1453145" y="181325"/>
                  <a:pt x="1453145" y="405000"/>
                </a:cubicBezTo>
                <a:cubicBezTo>
                  <a:pt x="1453145" y="628675"/>
                  <a:pt x="1271820" y="810000"/>
                  <a:pt x="1048145" y="810000"/>
                </a:cubicBezTo>
                <a:lnTo>
                  <a:pt x="0" y="810000"/>
                </a:lnTo>
                <a:lnTo>
                  <a:pt x="38521" y="746592"/>
                </a:lnTo>
                <a:cubicBezTo>
                  <a:pt x="219666" y="478462"/>
                  <a:pt x="451059" y="247069"/>
                  <a:pt x="719189" y="65924"/>
                </a:cubicBezTo>
                <a:lnTo>
                  <a:pt x="8277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id="{F15FCDC1-9ED5-480F-B327-7A79797B012E}"/>
              </a:ext>
            </a:extLst>
          </p:cNvPr>
          <p:cNvSpPr/>
          <p:nvPr/>
        </p:nvSpPr>
        <p:spPr>
          <a:xfrm>
            <a:off x="6771000" y="1273452"/>
            <a:ext cx="1453146" cy="810000"/>
          </a:xfrm>
          <a:custGeom>
            <a:avLst/>
            <a:gdLst>
              <a:gd name="connsiteX0" fmla="*/ 405000 w 1453146"/>
              <a:gd name="connsiteY0" fmla="*/ 0 h 810000"/>
              <a:gd name="connsiteX1" fmla="*/ 625442 w 1453146"/>
              <a:gd name="connsiteY1" fmla="*/ 0 h 810000"/>
              <a:gd name="connsiteX2" fmla="*/ 733956 w 1453146"/>
              <a:gd name="connsiteY2" fmla="*/ 65924 h 810000"/>
              <a:gd name="connsiteX3" fmla="*/ 1414624 w 1453146"/>
              <a:gd name="connsiteY3" fmla="*/ 746592 h 810000"/>
              <a:gd name="connsiteX4" fmla="*/ 1453146 w 1453146"/>
              <a:gd name="connsiteY4" fmla="*/ 810000 h 810000"/>
              <a:gd name="connsiteX5" fmla="*/ 405000 w 1453146"/>
              <a:gd name="connsiteY5" fmla="*/ 810000 h 810000"/>
              <a:gd name="connsiteX6" fmla="*/ 0 w 1453146"/>
              <a:gd name="connsiteY6" fmla="*/ 405000 h 810000"/>
              <a:gd name="connsiteX7" fmla="*/ 405000 w 145314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3146" h="810000">
                <a:moveTo>
                  <a:pt x="405000" y="0"/>
                </a:moveTo>
                <a:lnTo>
                  <a:pt x="625442" y="0"/>
                </a:lnTo>
                <a:lnTo>
                  <a:pt x="733956" y="65924"/>
                </a:lnTo>
                <a:cubicBezTo>
                  <a:pt x="1002086" y="247069"/>
                  <a:pt x="1233479" y="478462"/>
                  <a:pt x="1414624" y="746592"/>
                </a:cubicBezTo>
                <a:lnTo>
                  <a:pt x="1453146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id="{792A1828-CD59-4918-B873-0C87513B2450}"/>
              </a:ext>
            </a:extLst>
          </p:cNvPr>
          <p:cNvSpPr/>
          <p:nvPr/>
        </p:nvSpPr>
        <p:spPr>
          <a:xfrm>
            <a:off x="3619594" y="2160947"/>
            <a:ext cx="1334466" cy="810000"/>
          </a:xfrm>
          <a:custGeom>
            <a:avLst/>
            <a:gdLst>
              <a:gd name="connsiteX0" fmla="*/ 301181 w 1334466"/>
              <a:gd name="connsiteY0" fmla="*/ 0 h 810000"/>
              <a:gd name="connsiteX1" fmla="*/ 929466 w 1334466"/>
              <a:gd name="connsiteY1" fmla="*/ 0 h 810000"/>
              <a:gd name="connsiteX2" fmla="*/ 1334466 w 1334466"/>
              <a:gd name="connsiteY2" fmla="*/ 405000 h 810000"/>
              <a:gd name="connsiteX3" fmla="*/ 929466 w 1334466"/>
              <a:gd name="connsiteY3" fmla="*/ 810000 h 810000"/>
              <a:gd name="connsiteX4" fmla="*/ 0 w 1334466"/>
              <a:gd name="connsiteY4" fmla="*/ 810000 h 810000"/>
              <a:gd name="connsiteX5" fmla="*/ 7603 w 1334466"/>
              <a:gd name="connsiteY5" fmla="*/ 760185 h 810000"/>
              <a:gd name="connsiteX6" fmla="*/ 260556 w 1334466"/>
              <a:gd name="connsiteY6" fmla="*/ 66871 h 810000"/>
              <a:gd name="connsiteX7" fmla="*/ 301181 w 133446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4466" h="810000">
                <a:moveTo>
                  <a:pt x="301181" y="0"/>
                </a:moveTo>
                <a:lnTo>
                  <a:pt x="929466" y="0"/>
                </a:lnTo>
                <a:cubicBezTo>
                  <a:pt x="1153141" y="0"/>
                  <a:pt x="1334466" y="181325"/>
                  <a:pt x="1334466" y="405000"/>
                </a:cubicBezTo>
                <a:cubicBezTo>
                  <a:pt x="1334466" y="628675"/>
                  <a:pt x="1153141" y="810000"/>
                  <a:pt x="929466" y="810000"/>
                </a:cubicBezTo>
                <a:lnTo>
                  <a:pt x="0" y="810000"/>
                </a:lnTo>
                <a:lnTo>
                  <a:pt x="7603" y="760185"/>
                </a:lnTo>
                <a:cubicBezTo>
                  <a:pt x="57956" y="514116"/>
                  <a:pt x="144174" y="281111"/>
                  <a:pt x="260556" y="66871"/>
                </a:cubicBezTo>
                <a:lnTo>
                  <a:pt x="3011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3EC05210-B351-42CA-93A0-ADADB19F964D}"/>
              </a:ext>
            </a:extLst>
          </p:cNvPr>
          <p:cNvSpPr/>
          <p:nvPr/>
        </p:nvSpPr>
        <p:spPr>
          <a:xfrm>
            <a:off x="7260310" y="2160947"/>
            <a:ext cx="1312096" cy="810000"/>
          </a:xfrm>
          <a:custGeom>
            <a:avLst/>
            <a:gdLst>
              <a:gd name="connsiteX0" fmla="*/ 405000 w 1312096"/>
              <a:gd name="connsiteY0" fmla="*/ 0 h 810000"/>
              <a:gd name="connsiteX1" fmla="*/ 1010915 w 1312096"/>
              <a:gd name="connsiteY1" fmla="*/ 0 h 810000"/>
              <a:gd name="connsiteX2" fmla="*/ 1051540 w 1312096"/>
              <a:gd name="connsiteY2" fmla="*/ 66871 h 810000"/>
              <a:gd name="connsiteX3" fmla="*/ 1304493 w 1312096"/>
              <a:gd name="connsiteY3" fmla="*/ 760185 h 810000"/>
              <a:gd name="connsiteX4" fmla="*/ 1312096 w 1312096"/>
              <a:gd name="connsiteY4" fmla="*/ 810000 h 810000"/>
              <a:gd name="connsiteX5" fmla="*/ 405000 w 1312096"/>
              <a:gd name="connsiteY5" fmla="*/ 810000 h 810000"/>
              <a:gd name="connsiteX6" fmla="*/ 0 w 1312096"/>
              <a:gd name="connsiteY6" fmla="*/ 405000 h 810000"/>
              <a:gd name="connsiteX7" fmla="*/ 405000 w 131209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2096" h="810000">
                <a:moveTo>
                  <a:pt x="405000" y="0"/>
                </a:moveTo>
                <a:lnTo>
                  <a:pt x="1010915" y="0"/>
                </a:lnTo>
                <a:lnTo>
                  <a:pt x="1051540" y="66871"/>
                </a:lnTo>
                <a:cubicBezTo>
                  <a:pt x="1167922" y="281111"/>
                  <a:pt x="1254140" y="514116"/>
                  <a:pt x="1304493" y="760185"/>
                </a:cubicBezTo>
                <a:lnTo>
                  <a:pt x="1312096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48C324DD-2070-4E77-A09E-93543E114F36}"/>
              </a:ext>
            </a:extLst>
          </p:cNvPr>
          <p:cNvSpPr/>
          <p:nvPr/>
        </p:nvSpPr>
        <p:spPr>
          <a:xfrm>
            <a:off x="3576000" y="3047649"/>
            <a:ext cx="922500" cy="810000"/>
          </a:xfrm>
          <a:custGeom>
            <a:avLst/>
            <a:gdLst>
              <a:gd name="connsiteX0" fmla="*/ 31888 w 922500"/>
              <a:gd name="connsiteY0" fmla="*/ 0 h 810000"/>
              <a:gd name="connsiteX1" fmla="*/ 517500 w 922500"/>
              <a:gd name="connsiteY1" fmla="*/ 0 h 810000"/>
              <a:gd name="connsiteX2" fmla="*/ 922500 w 922500"/>
              <a:gd name="connsiteY2" fmla="*/ 405000 h 810000"/>
              <a:gd name="connsiteX3" fmla="*/ 517500 w 922500"/>
              <a:gd name="connsiteY3" fmla="*/ 810000 h 810000"/>
              <a:gd name="connsiteX4" fmla="*/ 39107 w 922500"/>
              <a:gd name="connsiteY4" fmla="*/ 810000 h 810000"/>
              <a:gd name="connsiteX5" fmla="*/ 13010 w 922500"/>
              <a:gd name="connsiteY5" fmla="*/ 639006 h 810000"/>
              <a:gd name="connsiteX6" fmla="*/ 0 w 922500"/>
              <a:gd name="connsiteY6" fmla="*/ 381351 h 810000"/>
              <a:gd name="connsiteX7" fmla="*/ 13010 w 922500"/>
              <a:gd name="connsiteY7" fmla="*/ 123696 h 810000"/>
              <a:gd name="connsiteX8" fmla="*/ 31888 w 922500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00" h="810000">
                <a:moveTo>
                  <a:pt x="31888" y="0"/>
                </a:moveTo>
                <a:lnTo>
                  <a:pt x="517500" y="0"/>
                </a:lnTo>
                <a:cubicBezTo>
                  <a:pt x="741175" y="0"/>
                  <a:pt x="922500" y="181325"/>
                  <a:pt x="922500" y="405000"/>
                </a:cubicBezTo>
                <a:cubicBezTo>
                  <a:pt x="922500" y="628675"/>
                  <a:pt x="741175" y="810000"/>
                  <a:pt x="517500" y="810000"/>
                </a:cubicBezTo>
                <a:lnTo>
                  <a:pt x="39107" y="810000"/>
                </a:lnTo>
                <a:lnTo>
                  <a:pt x="13010" y="639006"/>
                </a:lnTo>
                <a:cubicBezTo>
                  <a:pt x="4407" y="554291"/>
                  <a:pt x="0" y="468336"/>
                  <a:pt x="0" y="381351"/>
                </a:cubicBezTo>
                <a:cubicBezTo>
                  <a:pt x="0" y="294366"/>
                  <a:pt x="4407" y="208410"/>
                  <a:pt x="13010" y="123696"/>
                </a:cubicBezTo>
                <a:lnTo>
                  <a:pt x="318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90B863F5-A153-47D3-9437-334ABFFC1E0A}"/>
              </a:ext>
            </a:extLst>
          </p:cNvPr>
          <p:cNvSpPr/>
          <p:nvPr/>
        </p:nvSpPr>
        <p:spPr>
          <a:xfrm>
            <a:off x="7693500" y="3047649"/>
            <a:ext cx="922500" cy="810000"/>
          </a:xfrm>
          <a:custGeom>
            <a:avLst/>
            <a:gdLst>
              <a:gd name="connsiteX0" fmla="*/ 405000 w 922500"/>
              <a:gd name="connsiteY0" fmla="*/ 0 h 810000"/>
              <a:gd name="connsiteX1" fmla="*/ 890612 w 922500"/>
              <a:gd name="connsiteY1" fmla="*/ 0 h 810000"/>
              <a:gd name="connsiteX2" fmla="*/ 909490 w 922500"/>
              <a:gd name="connsiteY2" fmla="*/ 123696 h 810000"/>
              <a:gd name="connsiteX3" fmla="*/ 922500 w 922500"/>
              <a:gd name="connsiteY3" fmla="*/ 381351 h 810000"/>
              <a:gd name="connsiteX4" fmla="*/ 909490 w 922500"/>
              <a:gd name="connsiteY4" fmla="*/ 639006 h 810000"/>
              <a:gd name="connsiteX5" fmla="*/ 883393 w 922500"/>
              <a:gd name="connsiteY5" fmla="*/ 810000 h 810000"/>
              <a:gd name="connsiteX6" fmla="*/ 405000 w 922500"/>
              <a:gd name="connsiteY6" fmla="*/ 810000 h 810000"/>
              <a:gd name="connsiteX7" fmla="*/ 0 w 922500"/>
              <a:gd name="connsiteY7" fmla="*/ 405000 h 810000"/>
              <a:gd name="connsiteX8" fmla="*/ 405000 w 922500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00" h="810000">
                <a:moveTo>
                  <a:pt x="405000" y="0"/>
                </a:moveTo>
                <a:lnTo>
                  <a:pt x="890612" y="0"/>
                </a:lnTo>
                <a:lnTo>
                  <a:pt x="909490" y="123696"/>
                </a:lnTo>
                <a:cubicBezTo>
                  <a:pt x="918093" y="208410"/>
                  <a:pt x="922500" y="294366"/>
                  <a:pt x="922500" y="381351"/>
                </a:cubicBezTo>
                <a:cubicBezTo>
                  <a:pt x="922500" y="468336"/>
                  <a:pt x="918093" y="554291"/>
                  <a:pt x="909490" y="639006"/>
                </a:cubicBezTo>
                <a:lnTo>
                  <a:pt x="883393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AE79E730-83DE-4035-BA1D-2144948F6B51}"/>
              </a:ext>
            </a:extLst>
          </p:cNvPr>
          <p:cNvSpPr/>
          <p:nvPr/>
        </p:nvSpPr>
        <p:spPr>
          <a:xfrm>
            <a:off x="7260311" y="3934351"/>
            <a:ext cx="1304877" cy="810000"/>
          </a:xfrm>
          <a:custGeom>
            <a:avLst/>
            <a:gdLst>
              <a:gd name="connsiteX0" fmla="*/ 405000 w 1304877"/>
              <a:gd name="connsiteY0" fmla="*/ 0 h 810000"/>
              <a:gd name="connsiteX1" fmla="*/ 1304877 w 1304877"/>
              <a:gd name="connsiteY1" fmla="*/ 0 h 810000"/>
              <a:gd name="connsiteX2" fmla="*/ 1304493 w 1304877"/>
              <a:gd name="connsiteY2" fmla="*/ 2517 h 810000"/>
              <a:gd name="connsiteX3" fmla="*/ 1051540 w 1304877"/>
              <a:gd name="connsiteY3" fmla="*/ 695831 h 810000"/>
              <a:gd name="connsiteX4" fmla="*/ 982181 w 1304877"/>
              <a:gd name="connsiteY4" fmla="*/ 810000 h 810000"/>
              <a:gd name="connsiteX5" fmla="*/ 405000 w 1304877"/>
              <a:gd name="connsiteY5" fmla="*/ 810000 h 810000"/>
              <a:gd name="connsiteX6" fmla="*/ 0 w 1304877"/>
              <a:gd name="connsiteY6" fmla="*/ 405000 h 810000"/>
              <a:gd name="connsiteX7" fmla="*/ 405000 w 1304877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877" h="810000">
                <a:moveTo>
                  <a:pt x="405000" y="0"/>
                </a:moveTo>
                <a:lnTo>
                  <a:pt x="1304877" y="0"/>
                </a:lnTo>
                <a:lnTo>
                  <a:pt x="1304493" y="2517"/>
                </a:lnTo>
                <a:cubicBezTo>
                  <a:pt x="1254140" y="248586"/>
                  <a:pt x="1167922" y="481590"/>
                  <a:pt x="1051540" y="695831"/>
                </a:cubicBezTo>
                <a:lnTo>
                  <a:pt x="982181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D5CD020B-AE20-48EA-A983-F34B0BA1B5B9}"/>
              </a:ext>
            </a:extLst>
          </p:cNvPr>
          <p:cNvSpPr/>
          <p:nvPr/>
        </p:nvSpPr>
        <p:spPr>
          <a:xfrm>
            <a:off x="3627056" y="3935937"/>
            <a:ext cx="1332695" cy="810000"/>
          </a:xfrm>
          <a:custGeom>
            <a:avLst/>
            <a:gdLst>
              <a:gd name="connsiteX0" fmla="*/ 0 w 1332695"/>
              <a:gd name="connsiteY0" fmla="*/ 0 h 810000"/>
              <a:gd name="connsiteX1" fmla="*/ 927695 w 1332695"/>
              <a:gd name="connsiteY1" fmla="*/ 0 h 810000"/>
              <a:gd name="connsiteX2" fmla="*/ 1332695 w 1332695"/>
              <a:gd name="connsiteY2" fmla="*/ 405000 h 810000"/>
              <a:gd name="connsiteX3" fmla="*/ 927695 w 1332695"/>
              <a:gd name="connsiteY3" fmla="*/ 810000 h 810000"/>
              <a:gd name="connsiteX4" fmla="*/ 323418 w 1332695"/>
              <a:gd name="connsiteY4" fmla="*/ 810000 h 810000"/>
              <a:gd name="connsiteX5" fmla="*/ 253095 w 1332695"/>
              <a:gd name="connsiteY5" fmla="*/ 694245 h 810000"/>
              <a:gd name="connsiteX6" fmla="*/ 142 w 1332695"/>
              <a:gd name="connsiteY6" fmla="*/ 931 h 810000"/>
              <a:gd name="connsiteX7" fmla="*/ 0 w 133269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2695" h="810000">
                <a:moveTo>
                  <a:pt x="0" y="0"/>
                </a:moveTo>
                <a:lnTo>
                  <a:pt x="927695" y="0"/>
                </a:lnTo>
                <a:cubicBezTo>
                  <a:pt x="1151370" y="0"/>
                  <a:pt x="1332695" y="181325"/>
                  <a:pt x="1332695" y="405000"/>
                </a:cubicBezTo>
                <a:cubicBezTo>
                  <a:pt x="1332695" y="628675"/>
                  <a:pt x="1151370" y="810000"/>
                  <a:pt x="927695" y="810000"/>
                </a:cubicBezTo>
                <a:lnTo>
                  <a:pt x="323418" y="810000"/>
                </a:lnTo>
                <a:lnTo>
                  <a:pt x="253095" y="694245"/>
                </a:lnTo>
                <a:cubicBezTo>
                  <a:pt x="136713" y="480004"/>
                  <a:pt x="50495" y="247000"/>
                  <a:pt x="142" y="93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49D5F229-1751-4505-9A4E-D1A13C1A86C4}"/>
              </a:ext>
            </a:extLst>
          </p:cNvPr>
          <p:cNvSpPr/>
          <p:nvPr/>
        </p:nvSpPr>
        <p:spPr>
          <a:xfrm>
            <a:off x="3998034" y="4824225"/>
            <a:ext cx="1422966" cy="810000"/>
          </a:xfrm>
          <a:custGeom>
            <a:avLst/>
            <a:gdLst>
              <a:gd name="connsiteX0" fmla="*/ 0 w 1422966"/>
              <a:gd name="connsiteY0" fmla="*/ 0 h 810000"/>
              <a:gd name="connsiteX1" fmla="*/ 1017966 w 1422966"/>
              <a:gd name="connsiteY1" fmla="*/ 0 h 810000"/>
              <a:gd name="connsiteX2" fmla="*/ 1422966 w 1422966"/>
              <a:gd name="connsiteY2" fmla="*/ 405000 h 810000"/>
              <a:gd name="connsiteX3" fmla="*/ 1017966 w 1422966"/>
              <a:gd name="connsiteY3" fmla="*/ 810000 h 810000"/>
              <a:gd name="connsiteX4" fmla="*/ 879294 w 1422966"/>
              <a:gd name="connsiteY4" fmla="*/ 810000 h 810000"/>
              <a:gd name="connsiteX5" fmla="*/ 689010 w 1422966"/>
              <a:gd name="connsiteY5" fmla="*/ 694399 h 810000"/>
              <a:gd name="connsiteX6" fmla="*/ 8342 w 1422966"/>
              <a:gd name="connsiteY6" fmla="*/ 13731 h 810000"/>
              <a:gd name="connsiteX7" fmla="*/ 0 w 142296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966" h="810000">
                <a:moveTo>
                  <a:pt x="0" y="0"/>
                </a:moveTo>
                <a:lnTo>
                  <a:pt x="1017966" y="0"/>
                </a:lnTo>
                <a:cubicBezTo>
                  <a:pt x="1241641" y="0"/>
                  <a:pt x="1422966" y="181325"/>
                  <a:pt x="1422966" y="405000"/>
                </a:cubicBezTo>
                <a:cubicBezTo>
                  <a:pt x="1422966" y="628675"/>
                  <a:pt x="1241641" y="810000"/>
                  <a:pt x="1017966" y="810000"/>
                </a:cubicBezTo>
                <a:lnTo>
                  <a:pt x="879294" y="810000"/>
                </a:lnTo>
                <a:lnTo>
                  <a:pt x="689010" y="694399"/>
                </a:lnTo>
                <a:cubicBezTo>
                  <a:pt x="420880" y="513254"/>
                  <a:pt x="189487" y="281861"/>
                  <a:pt x="8342" y="1373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225C18A8-D35C-4136-9D48-1D8B7154A28A}"/>
              </a:ext>
            </a:extLst>
          </p:cNvPr>
          <p:cNvSpPr/>
          <p:nvPr/>
        </p:nvSpPr>
        <p:spPr>
          <a:xfrm>
            <a:off x="6771000" y="4829766"/>
            <a:ext cx="1419600" cy="810000"/>
          </a:xfrm>
          <a:custGeom>
            <a:avLst/>
            <a:gdLst>
              <a:gd name="connsiteX0" fmla="*/ 405000 w 1419600"/>
              <a:gd name="connsiteY0" fmla="*/ 0 h 810000"/>
              <a:gd name="connsiteX1" fmla="*/ 1419600 w 1419600"/>
              <a:gd name="connsiteY1" fmla="*/ 0 h 810000"/>
              <a:gd name="connsiteX2" fmla="*/ 1414624 w 1419600"/>
              <a:gd name="connsiteY2" fmla="*/ 8190 h 810000"/>
              <a:gd name="connsiteX3" fmla="*/ 733956 w 1419600"/>
              <a:gd name="connsiteY3" fmla="*/ 688858 h 810000"/>
              <a:gd name="connsiteX4" fmla="*/ 534551 w 1419600"/>
              <a:gd name="connsiteY4" fmla="*/ 810000 h 810000"/>
              <a:gd name="connsiteX5" fmla="*/ 405000 w 1419600"/>
              <a:gd name="connsiteY5" fmla="*/ 810000 h 810000"/>
              <a:gd name="connsiteX6" fmla="*/ 0 w 1419600"/>
              <a:gd name="connsiteY6" fmla="*/ 405000 h 810000"/>
              <a:gd name="connsiteX7" fmla="*/ 405000 w 1419600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9600" h="810000">
                <a:moveTo>
                  <a:pt x="405000" y="0"/>
                </a:moveTo>
                <a:lnTo>
                  <a:pt x="1419600" y="0"/>
                </a:lnTo>
                <a:lnTo>
                  <a:pt x="1414624" y="8190"/>
                </a:lnTo>
                <a:cubicBezTo>
                  <a:pt x="1233479" y="276320"/>
                  <a:pt x="1002086" y="507713"/>
                  <a:pt x="733956" y="688858"/>
                </a:cubicBezTo>
                <a:lnTo>
                  <a:pt x="534551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8E6DD147-578B-40E5-865B-0D2F1B54188E}"/>
              </a:ext>
            </a:extLst>
          </p:cNvPr>
          <p:cNvSpPr/>
          <p:nvPr/>
        </p:nvSpPr>
        <p:spPr>
          <a:xfrm>
            <a:off x="1156821" y="1273848"/>
            <a:ext cx="3939183" cy="809207"/>
          </a:xfrm>
          <a:custGeom>
            <a:avLst/>
            <a:gdLst>
              <a:gd name="connsiteX0" fmla="*/ 405000 w 3064558"/>
              <a:gd name="connsiteY0" fmla="*/ 0 h 810000"/>
              <a:gd name="connsiteX1" fmla="*/ 3064558 w 3064558"/>
              <a:gd name="connsiteY1" fmla="*/ 0 h 810000"/>
              <a:gd name="connsiteX2" fmla="*/ 2956044 w 3064558"/>
              <a:gd name="connsiteY2" fmla="*/ 65924 h 810000"/>
              <a:gd name="connsiteX3" fmla="*/ 2275376 w 3064558"/>
              <a:gd name="connsiteY3" fmla="*/ 746592 h 810000"/>
              <a:gd name="connsiteX4" fmla="*/ 2236855 w 3064558"/>
              <a:gd name="connsiteY4" fmla="*/ 810000 h 810000"/>
              <a:gd name="connsiteX5" fmla="*/ 405000 w 3064558"/>
              <a:gd name="connsiteY5" fmla="*/ 810000 h 810000"/>
              <a:gd name="connsiteX6" fmla="*/ 0 w 3064558"/>
              <a:gd name="connsiteY6" fmla="*/ 405000 h 810000"/>
              <a:gd name="connsiteX7" fmla="*/ 405000 w 306455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558" h="810000">
                <a:moveTo>
                  <a:pt x="405000" y="0"/>
                </a:moveTo>
                <a:lnTo>
                  <a:pt x="3064558" y="0"/>
                </a:lnTo>
                <a:lnTo>
                  <a:pt x="2956044" y="65924"/>
                </a:lnTo>
                <a:cubicBezTo>
                  <a:pt x="2687914" y="247069"/>
                  <a:pt x="2456521" y="478462"/>
                  <a:pt x="2275376" y="746592"/>
                </a:cubicBezTo>
                <a:lnTo>
                  <a:pt x="2236855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2A4228D2-FEAE-4DBA-BFEB-1349A506ADF4}"/>
              </a:ext>
            </a:extLst>
          </p:cNvPr>
          <p:cNvSpPr/>
          <p:nvPr/>
        </p:nvSpPr>
        <p:spPr>
          <a:xfrm>
            <a:off x="7064476" y="1268776"/>
            <a:ext cx="4169806" cy="817718"/>
          </a:xfrm>
          <a:custGeom>
            <a:avLst/>
            <a:gdLst>
              <a:gd name="connsiteX0" fmla="*/ 0 w 3064558"/>
              <a:gd name="connsiteY0" fmla="*/ 0 h 810000"/>
              <a:gd name="connsiteX1" fmla="*/ 2659558 w 3064558"/>
              <a:gd name="connsiteY1" fmla="*/ 0 h 810000"/>
              <a:gd name="connsiteX2" fmla="*/ 3064558 w 3064558"/>
              <a:gd name="connsiteY2" fmla="*/ 405000 h 810000"/>
              <a:gd name="connsiteX3" fmla="*/ 2659558 w 3064558"/>
              <a:gd name="connsiteY3" fmla="*/ 810000 h 810000"/>
              <a:gd name="connsiteX4" fmla="*/ 827704 w 3064558"/>
              <a:gd name="connsiteY4" fmla="*/ 810000 h 810000"/>
              <a:gd name="connsiteX5" fmla="*/ 789182 w 3064558"/>
              <a:gd name="connsiteY5" fmla="*/ 746592 h 810000"/>
              <a:gd name="connsiteX6" fmla="*/ 108514 w 3064558"/>
              <a:gd name="connsiteY6" fmla="*/ 65924 h 810000"/>
              <a:gd name="connsiteX7" fmla="*/ 0 w 306455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558" h="810000">
                <a:moveTo>
                  <a:pt x="0" y="0"/>
                </a:moveTo>
                <a:lnTo>
                  <a:pt x="2659558" y="0"/>
                </a:lnTo>
                <a:cubicBezTo>
                  <a:pt x="2883233" y="0"/>
                  <a:pt x="3064558" y="181325"/>
                  <a:pt x="3064558" y="405000"/>
                </a:cubicBezTo>
                <a:cubicBezTo>
                  <a:pt x="3064558" y="628675"/>
                  <a:pt x="2883233" y="810000"/>
                  <a:pt x="2659558" y="810000"/>
                </a:cubicBezTo>
                <a:lnTo>
                  <a:pt x="827704" y="810000"/>
                </a:lnTo>
                <a:lnTo>
                  <a:pt x="789182" y="746592"/>
                </a:lnTo>
                <a:cubicBezTo>
                  <a:pt x="608037" y="478462"/>
                  <a:pt x="376644" y="247069"/>
                  <a:pt x="108514" y="6592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FC0FC4BB-C632-4B5F-B527-297584F8F151}"/>
              </a:ext>
            </a:extLst>
          </p:cNvPr>
          <p:cNvSpPr/>
          <p:nvPr/>
        </p:nvSpPr>
        <p:spPr>
          <a:xfrm>
            <a:off x="694269" y="2151129"/>
            <a:ext cx="3319234" cy="810000"/>
          </a:xfrm>
          <a:custGeom>
            <a:avLst/>
            <a:gdLst>
              <a:gd name="connsiteX0" fmla="*/ 405000 w 2656715"/>
              <a:gd name="connsiteY0" fmla="*/ 0 h 810000"/>
              <a:gd name="connsiteX1" fmla="*/ 2656715 w 2656715"/>
              <a:gd name="connsiteY1" fmla="*/ 0 h 810000"/>
              <a:gd name="connsiteX2" fmla="*/ 2616090 w 2656715"/>
              <a:gd name="connsiteY2" fmla="*/ 66871 h 810000"/>
              <a:gd name="connsiteX3" fmla="*/ 2363137 w 2656715"/>
              <a:gd name="connsiteY3" fmla="*/ 760185 h 810000"/>
              <a:gd name="connsiteX4" fmla="*/ 2355534 w 2656715"/>
              <a:gd name="connsiteY4" fmla="*/ 810000 h 810000"/>
              <a:gd name="connsiteX5" fmla="*/ 405000 w 2656715"/>
              <a:gd name="connsiteY5" fmla="*/ 810000 h 810000"/>
              <a:gd name="connsiteX6" fmla="*/ 0 w 2656715"/>
              <a:gd name="connsiteY6" fmla="*/ 405000 h 810000"/>
              <a:gd name="connsiteX7" fmla="*/ 405000 w 265671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6715" h="810000">
                <a:moveTo>
                  <a:pt x="405000" y="0"/>
                </a:moveTo>
                <a:lnTo>
                  <a:pt x="2656715" y="0"/>
                </a:lnTo>
                <a:lnTo>
                  <a:pt x="2616090" y="66871"/>
                </a:lnTo>
                <a:cubicBezTo>
                  <a:pt x="2499708" y="281111"/>
                  <a:pt x="2413490" y="514116"/>
                  <a:pt x="2363137" y="760185"/>
                </a:cubicBezTo>
                <a:lnTo>
                  <a:pt x="2355534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223D72AE-FFD9-41CC-9D46-0443531BF32F}"/>
              </a:ext>
            </a:extLst>
          </p:cNvPr>
          <p:cNvSpPr/>
          <p:nvPr/>
        </p:nvSpPr>
        <p:spPr>
          <a:xfrm>
            <a:off x="8172007" y="2160154"/>
            <a:ext cx="3548993" cy="800975"/>
          </a:xfrm>
          <a:custGeom>
            <a:avLst/>
            <a:gdLst>
              <a:gd name="connsiteX0" fmla="*/ 0 w 2679085"/>
              <a:gd name="connsiteY0" fmla="*/ 0 h 810000"/>
              <a:gd name="connsiteX1" fmla="*/ 2274085 w 2679085"/>
              <a:gd name="connsiteY1" fmla="*/ 0 h 810000"/>
              <a:gd name="connsiteX2" fmla="*/ 2679085 w 2679085"/>
              <a:gd name="connsiteY2" fmla="*/ 405000 h 810000"/>
              <a:gd name="connsiteX3" fmla="*/ 2274085 w 2679085"/>
              <a:gd name="connsiteY3" fmla="*/ 810000 h 810000"/>
              <a:gd name="connsiteX4" fmla="*/ 301181 w 2679085"/>
              <a:gd name="connsiteY4" fmla="*/ 810000 h 810000"/>
              <a:gd name="connsiteX5" fmla="*/ 293578 w 2679085"/>
              <a:gd name="connsiteY5" fmla="*/ 760185 h 810000"/>
              <a:gd name="connsiteX6" fmla="*/ 40625 w 2679085"/>
              <a:gd name="connsiteY6" fmla="*/ 66871 h 810000"/>
              <a:gd name="connsiteX7" fmla="*/ 0 w 267908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9085" h="810000">
                <a:moveTo>
                  <a:pt x="0" y="0"/>
                </a:moveTo>
                <a:lnTo>
                  <a:pt x="2274085" y="0"/>
                </a:lnTo>
                <a:cubicBezTo>
                  <a:pt x="2497760" y="0"/>
                  <a:pt x="2679085" y="181325"/>
                  <a:pt x="2679085" y="405000"/>
                </a:cubicBezTo>
                <a:cubicBezTo>
                  <a:pt x="2679085" y="628675"/>
                  <a:pt x="2497760" y="810000"/>
                  <a:pt x="2274085" y="810000"/>
                </a:cubicBezTo>
                <a:lnTo>
                  <a:pt x="301181" y="810000"/>
                </a:lnTo>
                <a:lnTo>
                  <a:pt x="293578" y="760185"/>
                </a:lnTo>
                <a:cubicBezTo>
                  <a:pt x="243225" y="514116"/>
                  <a:pt x="157007" y="281111"/>
                  <a:pt x="40625" y="6687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1C281C5E-9287-4D3A-8E86-DBC37599ABBB}"/>
              </a:ext>
            </a:extLst>
          </p:cNvPr>
          <p:cNvSpPr/>
          <p:nvPr/>
        </p:nvSpPr>
        <p:spPr>
          <a:xfrm>
            <a:off x="295873" y="3047649"/>
            <a:ext cx="3319235" cy="810000"/>
          </a:xfrm>
          <a:custGeom>
            <a:avLst/>
            <a:gdLst>
              <a:gd name="connsiteX0" fmla="*/ 405000 w 2806607"/>
              <a:gd name="connsiteY0" fmla="*/ 0 h 810000"/>
              <a:gd name="connsiteX1" fmla="*/ 2799388 w 2806607"/>
              <a:gd name="connsiteY1" fmla="*/ 0 h 810000"/>
              <a:gd name="connsiteX2" fmla="*/ 2780510 w 2806607"/>
              <a:gd name="connsiteY2" fmla="*/ 123696 h 810000"/>
              <a:gd name="connsiteX3" fmla="*/ 2767500 w 2806607"/>
              <a:gd name="connsiteY3" fmla="*/ 381351 h 810000"/>
              <a:gd name="connsiteX4" fmla="*/ 2780510 w 2806607"/>
              <a:gd name="connsiteY4" fmla="*/ 639006 h 810000"/>
              <a:gd name="connsiteX5" fmla="*/ 2806607 w 2806607"/>
              <a:gd name="connsiteY5" fmla="*/ 810000 h 810000"/>
              <a:gd name="connsiteX6" fmla="*/ 405000 w 2806607"/>
              <a:gd name="connsiteY6" fmla="*/ 810000 h 810000"/>
              <a:gd name="connsiteX7" fmla="*/ 0 w 2806607"/>
              <a:gd name="connsiteY7" fmla="*/ 405000 h 810000"/>
              <a:gd name="connsiteX8" fmla="*/ 405000 w 2806607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607" h="810000">
                <a:moveTo>
                  <a:pt x="405000" y="0"/>
                </a:moveTo>
                <a:lnTo>
                  <a:pt x="2799388" y="0"/>
                </a:lnTo>
                <a:lnTo>
                  <a:pt x="2780510" y="123696"/>
                </a:lnTo>
                <a:cubicBezTo>
                  <a:pt x="2771907" y="208410"/>
                  <a:pt x="2767500" y="294366"/>
                  <a:pt x="2767500" y="381351"/>
                </a:cubicBezTo>
                <a:cubicBezTo>
                  <a:pt x="2767500" y="468336"/>
                  <a:pt x="2771907" y="554291"/>
                  <a:pt x="2780510" y="639006"/>
                </a:cubicBezTo>
                <a:lnTo>
                  <a:pt x="2806607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99AEBEA-68AB-49AE-A25E-F2A14718DC7A}"/>
              </a:ext>
            </a:extLst>
          </p:cNvPr>
          <p:cNvSpPr/>
          <p:nvPr/>
        </p:nvSpPr>
        <p:spPr>
          <a:xfrm>
            <a:off x="8576894" y="3047649"/>
            <a:ext cx="3319233" cy="810000"/>
          </a:xfrm>
          <a:custGeom>
            <a:avLst/>
            <a:gdLst>
              <a:gd name="connsiteX0" fmla="*/ 7219 w 2806607"/>
              <a:gd name="connsiteY0" fmla="*/ 0 h 810000"/>
              <a:gd name="connsiteX1" fmla="*/ 2401607 w 2806607"/>
              <a:gd name="connsiteY1" fmla="*/ 0 h 810000"/>
              <a:gd name="connsiteX2" fmla="*/ 2806607 w 2806607"/>
              <a:gd name="connsiteY2" fmla="*/ 405000 h 810000"/>
              <a:gd name="connsiteX3" fmla="*/ 2401607 w 2806607"/>
              <a:gd name="connsiteY3" fmla="*/ 810000 h 810000"/>
              <a:gd name="connsiteX4" fmla="*/ 0 w 2806607"/>
              <a:gd name="connsiteY4" fmla="*/ 810000 h 810000"/>
              <a:gd name="connsiteX5" fmla="*/ 26097 w 2806607"/>
              <a:gd name="connsiteY5" fmla="*/ 639006 h 810000"/>
              <a:gd name="connsiteX6" fmla="*/ 39107 w 2806607"/>
              <a:gd name="connsiteY6" fmla="*/ 381351 h 810000"/>
              <a:gd name="connsiteX7" fmla="*/ 26097 w 2806607"/>
              <a:gd name="connsiteY7" fmla="*/ 123696 h 810000"/>
              <a:gd name="connsiteX8" fmla="*/ 7219 w 2806607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607" h="810000">
                <a:moveTo>
                  <a:pt x="7219" y="0"/>
                </a:moveTo>
                <a:lnTo>
                  <a:pt x="2401607" y="0"/>
                </a:lnTo>
                <a:cubicBezTo>
                  <a:pt x="2625282" y="0"/>
                  <a:pt x="2806607" y="181325"/>
                  <a:pt x="2806607" y="405000"/>
                </a:cubicBezTo>
                <a:cubicBezTo>
                  <a:pt x="2806607" y="628675"/>
                  <a:pt x="2625282" y="810000"/>
                  <a:pt x="2401607" y="810000"/>
                </a:cubicBezTo>
                <a:lnTo>
                  <a:pt x="0" y="810000"/>
                </a:lnTo>
                <a:lnTo>
                  <a:pt x="26097" y="639006"/>
                </a:lnTo>
                <a:cubicBezTo>
                  <a:pt x="34700" y="554291"/>
                  <a:pt x="39107" y="468336"/>
                  <a:pt x="39107" y="381351"/>
                </a:cubicBezTo>
                <a:cubicBezTo>
                  <a:pt x="39107" y="294366"/>
                  <a:pt x="34700" y="208410"/>
                  <a:pt x="26097" y="123696"/>
                </a:cubicBezTo>
                <a:lnTo>
                  <a:pt x="7219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454BFD6A-D133-4873-8B3C-32405A13104C}"/>
              </a:ext>
            </a:extLst>
          </p:cNvPr>
          <p:cNvSpPr/>
          <p:nvPr/>
        </p:nvSpPr>
        <p:spPr>
          <a:xfrm>
            <a:off x="8242492" y="3934351"/>
            <a:ext cx="2707819" cy="810000"/>
          </a:xfrm>
          <a:custGeom>
            <a:avLst/>
            <a:gdLst>
              <a:gd name="connsiteX0" fmla="*/ 322696 w 2707819"/>
              <a:gd name="connsiteY0" fmla="*/ 0 h 810000"/>
              <a:gd name="connsiteX1" fmla="*/ 2302819 w 2707819"/>
              <a:gd name="connsiteY1" fmla="*/ 0 h 810000"/>
              <a:gd name="connsiteX2" fmla="*/ 2707819 w 2707819"/>
              <a:gd name="connsiteY2" fmla="*/ 405000 h 810000"/>
              <a:gd name="connsiteX3" fmla="*/ 2302819 w 2707819"/>
              <a:gd name="connsiteY3" fmla="*/ 810000 h 810000"/>
              <a:gd name="connsiteX4" fmla="*/ 0 w 2707819"/>
              <a:gd name="connsiteY4" fmla="*/ 810000 h 810000"/>
              <a:gd name="connsiteX5" fmla="*/ 69359 w 2707819"/>
              <a:gd name="connsiteY5" fmla="*/ 695831 h 810000"/>
              <a:gd name="connsiteX6" fmla="*/ 322312 w 2707819"/>
              <a:gd name="connsiteY6" fmla="*/ 2517 h 810000"/>
              <a:gd name="connsiteX7" fmla="*/ 322696 w 2707819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7819" h="810000">
                <a:moveTo>
                  <a:pt x="322696" y="0"/>
                </a:moveTo>
                <a:lnTo>
                  <a:pt x="2302819" y="0"/>
                </a:lnTo>
                <a:cubicBezTo>
                  <a:pt x="2526494" y="0"/>
                  <a:pt x="2707819" y="181325"/>
                  <a:pt x="2707819" y="405000"/>
                </a:cubicBezTo>
                <a:cubicBezTo>
                  <a:pt x="2707819" y="628675"/>
                  <a:pt x="2526494" y="810000"/>
                  <a:pt x="2302819" y="810000"/>
                </a:cubicBezTo>
                <a:lnTo>
                  <a:pt x="0" y="810000"/>
                </a:lnTo>
                <a:lnTo>
                  <a:pt x="69359" y="695831"/>
                </a:lnTo>
                <a:cubicBezTo>
                  <a:pt x="185741" y="481590"/>
                  <a:pt x="271959" y="248586"/>
                  <a:pt x="322312" y="2517"/>
                </a:cubicBezTo>
                <a:lnTo>
                  <a:pt x="322696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845C86C9-5C98-49B9-9E51-A5917CE9A78D}"/>
              </a:ext>
            </a:extLst>
          </p:cNvPr>
          <p:cNvSpPr/>
          <p:nvPr/>
        </p:nvSpPr>
        <p:spPr>
          <a:xfrm>
            <a:off x="606000" y="3922956"/>
            <a:ext cx="3405311" cy="810000"/>
          </a:xfrm>
          <a:custGeom>
            <a:avLst/>
            <a:gdLst>
              <a:gd name="connsiteX0" fmla="*/ 405000 w 2680723"/>
              <a:gd name="connsiteY0" fmla="*/ 0 h 810000"/>
              <a:gd name="connsiteX1" fmla="*/ 2357305 w 2680723"/>
              <a:gd name="connsiteY1" fmla="*/ 0 h 810000"/>
              <a:gd name="connsiteX2" fmla="*/ 2357447 w 2680723"/>
              <a:gd name="connsiteY2" fmla="*/ 931 h 810000"/>
              <a:gd name="connsiteX3" fmla="*/ 2610400 w 2680723"/>
              <a:gd name="connsiteY3" fmla="*/ 694245 h 810000"/>
              <a:gd name="connsiteX4" fmla="*/ 2680723 w 2680723"/>
              <a:gd name="connsiteY4" fmla="*/ 810000 h 810000"/>
              <a:gd name="connsiteX5" fmla="*/ 405000 w 2680723"/>
              <a:gd name="connsiteY5" fmla="*/ 810000 h 810000"/>
              <a:gd name="connsiteX6" fmla="*/ 0 w 2680723"/>
              <a:gd name="connsiteY6" fmla="*/ 405000 h 810000"/>
              <a:gd name="connsiteX7" fmla="*/ 405000 w 2680723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723" h="810000">
                <a:moveTo>
                  <a:pt x="405000" y="0"/>
                </a:moveTo>
                <a:lnTo>
                  <a:pt x="2357305" y="0"/>
                </a:lnTo>
                <a:lnTo>
                  <a:pt x="2357447" y="931"/>
                </a:lnTo>
                <a:cubicBezTo>
                  <a:pt x="2407800" y="247000"/>
                  <a:pt x="2494018" y="480004"/>
                  <a:pt x="2610400" y="694245"/>
                </a:cubicBezTo>
                <a:lnTo>
                  <a:pt x="2680723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D2EA28F0-EBA7-4CD7-9B59-21FDC3373497}"/>
              </a:ext>
            </a:extLst>
          </p:cNvPr>
          <p:cNvSpPr/>
          <p:nvPr/>
        </p:nvSpPr>
        <p:spPr>
          <a:xfrm>
            <a:off x="1118307" y="4822944"/>
            <a:ext cx="4071742" cy="810000"/>
          </a:xfrm>
          <a:custGeom>
            <a:avLst/>
            <a:gdLst>
              <a:gd name="connsiteX0" fmla="*/ 405000 w 3146328"/>
              <a:gd name="connsiteY0" fmla="*/ 0 h 810000"/>
              <a:gd name="connsiteX1" fmla="*/ 2267034 w 3146328"/>
              <a:gd name="connsiteY1" fmla="*/ 0 h 810000"/>
              <a:gd name="connsiteX2" fmla="*/ 2275376 w 3146328"/>
              <a:gd name="connsiteY2" fmla="*/ 13731 h 810000"/>
              <a:gd name="connsiteX3" fmla="*/ 2956044 w 3146328"/>
              <a:gd name="connsiteY3" fmla="*/ 694399 h 810000"/>
              <a:gd name="connsiteX4" fmla="*/ 3146328 w 3146328"/>
              <a:gd name="connsiteY4" fmla="*/ 810000 h 810000"/>
              <a:gd name="connsiteX5" fmla="*/ 405000 w 3146328"/>
              <a:gd name="connsiteY5" fmla="*/ 810000 h 810000"/>
              <a:gd name="connsiteX6" fmla="*/ 0 w 3146328"/>
              <a:gd name="connsiteY6" fmla="*/ 405000 h 810000"/>
              <a:gd name="connsiteX7" fmla="*/ 405000 w 314632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328" h="810000">
                <a:moveTo>
                  <a:pt x="405000" y="0"/>
                </a:moveTo>
                <a:lnTo>
                  <a:pt x="2267034" y="0"/>
                </a:lnTo>
                <a:lnTo>
                  <a:pt x="2275376" y="13731"/>
                </a:lnTo>
                <a:cubicBezTo>
                  <a:pt x="2456521" y="281861"/>
                  <a:pt x="2687914" y="513254"/>
                  <a:pt x="2956044" y="694399"/>
                </a:cubicBezTo>
                <a:lnTo>
                  <a:pt x="3146328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21B61015-76FE-4AFD-B413-E6348842598C}"/>
              </a:ext>
            </a:extLst>
          </p:cNvPr>
          <p:cNvSpPr/>
          <p:nvPr/>
        </p:nvSpPr>
        <p:spPr>
          <a:xfrm>
            <a:off x="7305552" y="4829766"/>
            <a:ext cx="3155449" cy="810000"/>
          </a:xfrm>
          <a:custGeom>
            <a:avLst/>
            <a:gdLst>
              <a:gd name="connsiteX0" fmla="*/ 885049 w 3155449"/>
              <a:gd name="connsiteY0" fmla="*/ 0 h 810000"/>
              <a:gd name="connsiteX1" fmla="*/ 2750449 w 3155449"/>
              <a:gd name="connsiteY1" fmla="*/ 0 h 810000"/>
              <a:gd name="connsiteX2" fmla="*/ 3155449 w 3155449"/>
              <a:gd name="connsiteY2" fmla="*/ 405000 h 810000"/>
              <a:gd name="connsiteX3" fmla="*/ 2750449 w 3155449"/>
              <a:gd name="connsiteY3" fmla="*/ 810000 h 810000"/>
              <a:gd name="connsiteX4" fmla="*/ 0 w 3155449"/>
              <a:gd name="connsiteY4" fmla="*/ 810000 h 810000"/>
              <a:gd name="connsiteX5" fmla="*/ 199405 w 3155449"/>
              <a:gd name="connsiteY5" fmla="*/ 688858 h 810000"/>
              <a:gd name="connsiteX6" fmla="*/ 880073 w 3155449"/>
              <a:gd name="connsiteY6" fmla="*/ 8190 h 810000"/>
              <a:gd name="connsiteX7" fmla="*/ 885049 w 3155449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449" h="810000">
                <a:moveTo>
                  <a:pt x="885049" y="0"/>
                </a:moveTo>
                <a:lnTo>
                  <a:pt x="2750449" y="0"/>
                </a:lnTo>
                <a:cubicBezTo>
                  <a:pt x="2974124" y="0"/>
                  <a:pt x="3155449" y="181325"/>
                  <a:pt x="3155449" y="405000"/>
                </a:cubicBezTo>
                <a:cubicBezTo>
                  <a:pt x="3155449" y="628675"/>
                  <a:pt x="2974124" y="810000"/>
                  <a:pt x="2750449" y="810000"/>
                </a:cubicBezTo>
                <a:lnTo>
                  <a:pt x="0" y="810000"/>
                </a:lnTo>
                <a:lnTo>
                  <a:pt x="199405" y="688858"/>
                </a:lnTo>
                <a:cubicBezTo>
                  <a:pt x="467535" y="507713"/>
                  <a:pt x="698928" y="276320"/>
                  <a:pt x="880073" y="8190"/>
                </a:cubicBezTo>
                <a:lnTo>
                  <a:pt x="885049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C8B0357-93B2-49CE-A193-648F04156F87}"/>
              </a:ext>
            </a:extLst>
          </p:cNvPr>
          <p:cNvSpPr txBox="1"/>
          <p:nvPr/>
        </p:nvSpPr>
        <p:spPr>
          <a:xfrm>
            <a:off x="4564607" y="1324509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</a:t>
            </a:r>
            <a:endParaRPr lang="ru-RU" sz="40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3A37DD-10FF-46BF-A31F-D22EF97A8BBF}"/>
              </a:ext>
            </a:extLst>
          </p:cNvPr>
          <p:cNvSpPr txBox="1"/>
          <p:nvPr/>
        </p:nvSpPr>
        <p:spPr>
          <a:xfrm>
            <a:off x="4059750" y="2211211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</a:t>
            </a:r>
            <a:endParaRPr lang="ru-RU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5AF80EE-961F-4837-999B-F5E6AC908462}"/>
              </a:ext>
            </a:extLst>
          </p:cNvPr>
          <p:cNvSpPr txBox="1"/>
          <p:nvPr/>
        </p:nvSpPr>
        <p:spPr>
          <a:xfrm>
            <a:off x="3685313" y="3099499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</a:t>
            </a:r>
            <a:endParaRPr lang="ru-RU" sz="4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2AA3E9-E9A6-4BA8-A84A-B9CE1892A0DA}"/>
              </a:ext>
            </a:extLst>
          </p:cNvPr>
          <p:cNvSpPr txBox="1"/>
          <p:nvPr/>
        </p:nvSpPr>
        <p:spPr>
          <a:xfrm>
            <a:off x="4647074" y="4900027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5</a:t>
            </a:r>
            <a:endParaRPr lang="ru-RU" sz="4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6C86BF-08CE-4C70-ABC4-771C5D8F09A4}"/>
              </a:ext>
            </a:extLst>
          </p:cNvPr>
          <p:cNvSpPr txBox="1"/>
          <p:nvPr/>
        </p:nvSpPr>
        <p:spPr>
          <a:xfrm>
            <a:off x="4059750" y="3985408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4</a:t>
            </a:r>
            <a:endParaRPr lang="ru-RU" sz="4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6374D1-48F3-413A-BE94-73EA9A6666C5}"/>
              </a:ext>
            </a:extLst>
          </p:cNvPr>
          <p:cNvSpPr txBox="1"/>
          <p:nvPr/>
        </p:nvSpPr>
        <p:spPr>
          <a:xfrm>
            <a:off x="6992831" y="4876662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6</a:t>
            </a:r>
            <a:endParaRPr lang="ru-RU" sz="4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AB5825-47C6-4715-9114-3BAF66413FB9}"/>
              </a:ext>
            </a:extLst>
          </p:cNvPr>
          <p:cNvSpPr txBox="1"/>
          <p:nvPr/>
        </p:nvSpPr>
        <p:spPr>
          <a:xfrm>
            <a:off x="7497573" y="4019333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7</a:t>
            </a:r>
            <a:endParaRPr lang="ru-RU" sz="40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5C8380F-8A10-48AE-BDFE-2D9D0C0C80C7}"/>
              </a:ext>
            </a:extLst>
          </p:cNvPr>
          <p:cNvSpPr txBox="1"/>
          <p:nvPr/>
        </p:nvSpPr>
        <p:spPr>
          <a:xfrm>
            <a:off x="7484101" y="2207251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9</a:t>
            </a:r>
            <a:endParaRPr lang="ru-RU" sz="40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2830A00-047E-490C-B3CF-3CEE929A2E79}"/>
              </a:ext>
            </a:extLst>
          </p:cNvPr>
          <p:cNvSpPr txBox="1"/>
          <p:nvPr/>
        </p:nvSpPr>
        <p:spPr>
          <a:xfrm>
            <a:off x="6915721" y="1324509"/>
            <a:ext cx="7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10</a:t>
            </a:r>
            <a:endParaRPr lang="ru-RU" sz="40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0333C2-B7DB-4B64-BF28-B8B11B8BEBDC}"/>
              </a:ext>
            </a:extLst>
          </p:cNvPr>
          <p:cNvSpPr txBox="1"/>
          <p:nvPr/>
        </p:nvSpPr>
        <p:spPr>
          <a:xfrm>
            <a:off x="7842029" y="3078714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8</a:t>
            </a:r>
            <a:endParaRPr lang="ru-RU" sz="4000" b="1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D7C5AAA0-03B9-4B8A-9B2C-F0D46C8DA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910" y="7254000"/>
            <a:ext cx="360000" cy="3600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F248534-3B09-4FA3-A2F3-F62ACD60F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2075" y="7254000"/>
            <a:ext cx="360000" cy="36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39A362B-C313-48CF-ADD3-E9C5DE09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60776" y="7267684"/>
            <a:ext cx="360000" cy="3600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67F88FC0-8861-41E1-B28A-18C30B1A6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822204" y="7263263"/>
            <a:ext cx="360000" cy="360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F14D812-4CC4-4649-A44F-94B7468F62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211804" y="7263263"/>
            <a:ext cx="360000" cy="3600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9096EEAB-5FCF-45E5-A52E-67FC15511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436822" y="7401204"/>
            <a:ext cx="360000" cy="3600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7871D7E-63FA-4F9B-B97D-5B10CCDD0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234594" y="7401204"/>
            <a:ext cx="360000" cy="360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67BB881-B331-456F-9DF7-48390CB90D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688160" y="7591344"/>
            <a:ext cx="360000" cy="36000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A839CC40-66A7-4F76-ADC6-DA4E9DD9C0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8302966" y="7418640"/>
            <a:ext cx="360000" cy="36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3AE627C-FA88-4885-929A-63CBB5AA8E1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9041894" y="7591344"/>
            <a:ext cx="360000" cy="3600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2E17E58-CFD5-4597-9E50-E38594095551}"/>
              </a:ext>
            </a:extLst>
          </p:cNvPr>
          <p:cNvSpPr txBox="1"/>
          <p:nvPr/>
        </p:nvSpPr>
        <p:spPr>
          <a:xfrm>
            <a:off x="1431335" y="1241533"/>
            <a:ext cx="2341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Положительная динамика по сферам развития обучающихся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6EF2479-0AB9-49AD-B492-E8E2B497E989}"/>
              </a:ext>
            </a:extLst>
          </p:cNvPr>
          <p:cNvSpPr txBox="1"/>
          <p:nvPr/>
        </p:nvSpPr>
        <p:spPr>
          <a:xfrm>
            <a:off x="883844" y="2272766"/>
            <a:ext cx="21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Положительная динамика в обучении</a:t>
            </a:r>
            <a:r>
              <a:rPr lang="ru-RU" sz="1400" dirty="0"/>
              <a:t>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1ECD810-D742-4934-AB4D-ABC27325C45E}"/>
              </a:ext>
            </a:extLst>
          </p:cNvPr>
          <p:cNvSpPr txBox="1"/>
          <p:nvPr/>
        </p:nvSpPr>
        <p:spPr>
          <a:xfrm>
            <a:off x="815019" y="3952067"/>
            <a:ext cx="3346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Увеличение доли обучающихся, </a:t>
            </a:r>
          </a:p>
          <a:p>
            <a:r>
              <a:rPr lang="ru-RU" sz="1600" b="1" dirty="0"/>
              <a:t>с которыми проводилась профилактическая работа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C74116B-BF92-45D7-92DC-BD1DA78B4918}"/>
              </a:ext>
            </a:extLst>
          </p:cNvPr>
          <p:cNvSpPr txBox="1"/>
          <p:nvPr/>
        </p:nvSpPr>
        <p:spPr>
          <a:xfrm>
            <a:off x="1279683" y="4803426"/>
            <a:ext cx="307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Снижение количества обучающихся, систематически пропускающих учебные занятия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A6EB8A6-6B2E-4F13-A47E-DB16C6C57238}"/>
              </a:ext>
            </a:extLst>
          </p:cNvPr>
          <p:cNvSpPr txBox="1"/>
          <p:nvPr/>
        </p:nvSpPr>
        <p:spPr>
          <a:xfrm>
            <a:off x="805586" y="3037150"/>
            <a:ext cx="258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Отсутствие / снижение количества преступлении (правонарушений)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34EF4FA-DECA-49DF-977C-0810FAF9D3EF}"/>
              </a:ext>
            </a:extLst>
          </p:cNvPr>
          <p:cNvSpPr txBox="1"/>
          <p:nvPr/>
        </p:nvSpPr>
        <p:spPr>
          <a:xfrm>
            <a:off x="8725423" y="3034790"/>
            <a:ext cx="2884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Положительная динамика по всем показателям личностного развития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FAF2178-14B1-4E60-BBA0-D403DB6E8AE6}"/>
              </a:ext>
            </a:extLst>
          </p:cNvPr>
          <p:cNvSpPr txBox="1"/>
          <p:nvPr/>
        </p:nvSpPr>
        <p:spPr>
          <a:xfrm>
            <a:off x="8459566" y="2165344"/>
            <a:ext cx="3548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Снижение доли несовершеннолетних, признанных находящимися в социально опасном положении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C384741-26D1-45AD-AF64-AB2855B920B1}"/>
              </a:ext>
            </a:extLst>
          </p:cNvPr>
          <p:cNvSpPr txBox="1"/>
          <p:nvPr/>
        </p:nvSpPr>
        <p:spPr>
          <a:xfrm>
            <a:off x="8257762" y="1271630"/>
            <a:ext cx="3125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Снижение доли обучающихся, состоящих на различных видах профилактического учета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D446D9CB-0B0A-49CF-9088-B5B8F971181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127524" y="2460524"/>
            <a:ext cx="1936952" cy="1936952"/>
          </a:xfrm>
          <a:prstGeom prst="rect">
            <a:avLst/>
          </a:prstGeom>
        </p:spPr>
      </p:pic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0BA80FF2-1E69-4B49-BF77-ECF0613744C0}"/>
              </a:ext>
            </a:extLst>
          </p:cNvPr>
          <p:cNvCxnSpPr/>
          <p:nvPr/>
        </p:nvCxnSpPr>
        <p:spPr>
          <a:xfrm>
            <a:off x="54953" y="774000"/>
            <a:ext cx="1199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BE6BCA30-371C-412C-953C-FF2EDFF77656}"/>
              </a:ext>
            </a:extLst>
          </p:cNvPr>
          <p:cNvSpPr/>
          <p:nvPr/>
        </p:nvSpPr>
        <p:spPr>
          <a:xfrm>
            <a:off x="54953" y="279000"/>
            <a:ext cx="450000" cy="3255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E65E8F6-ED8D-4F13-95C4-707C60195988}"/>
              </a:ext>
            </a:extLst>
          </p:cNvPr>
          <p:cNvSpPr txBox="1"/>
          <p:nvPr/>
        </p:nvSpPr>
        <p:spPr>
          <a:xfrm>
            <a:off x="606000" y="-41144"/>
            <a:ext cx="11687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Оценка эффективности оказания помощи детям, испытывающим трудности в обучении, развитии, социальной адаптации</a:t>
            </a:r>
          </a:p>
        </p:txBody>
      </p:sp>
    </p:spTree>
    <p:extLst>
      <p:ext uri="{BB962C8B-B14F-4D97-AF65-F5344CB8AC3E}">
        <p14:creationId xmlns:p14="http://schemas.microsoft.com/office/powerpoint/2010/main" val="237923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9A39AC1-D8D4-4E59-BB85-487E94F75937}"/>
              </a:ext>
            </a:extLst>
          </p:cNvPr>
          <p:cNvGrpSpPr/>
          <p:nvPr/>
        </p:nvGrpSpPr>
        <p:grpSpPr>
          <a:xfrm>
            <a:off x="1267303" y="1709157"/>
            <a:ext cx="2025000" cy="2025000"/>
            <a:chOff x="4836000" y="2169000"/>
            <a:chExt cx="2520000" cy="252000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A0E011C6-8727-42B6-B271-F1317CD18D44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F724F889-7FE8-45CC-8102-44C6604F95A9}"/>
                </a:ext>
              </a:extLst>
            </p:cNvPr>
            <p:cNvSpPr/>
            <p:nvPr/>
          </p:nvSpPr>
          <p:spPr>
            <a:xfrm>
              <a:off x="4836000" y="2169000"/>
              <a:ext cx="2520000" cy="2520000"/>
            </a:xfrm>
            <a:custGeom>
              <a:avLst/>
              <a:gdLst>
                <a:gd name="connsiteX0" fmla="*/ 1260000 w 2520000"/>
                <a:gd name="connsiteY0" fmla="*/ 0 h 2520000"/>
                <a:gd name="connsiteX1" fmla="*/ 1307651 w 2520000"/>
                <a:gd name="connsiteY1" fmla="*/ 2406 h 2520000"/>
                <a:gd name="connsiteX2" fmla="*/ 1343719 w 2520000"/>
                <a:gd name="connsiteY2" fmla="*/ 157509 h 2520000"/>
                <a:gd name="connsiteX3" fmla="*/ 1373156 w 2520000"/>
                <a:gd name="connsiteY3" fmla="*/ 158995 h 2520000"/>
                <a:gd name="connsiteX4" fmla="*/ 1464719 w 2520000"/>
                <a:gd name="connsiteY4" fmla="*/ 172969 h 2520000"/>
                <a:gd name="connsiteX5" fmla="*/ 1539823 w 2520000"/>
                <a:gd name="connsiteY5" fmla="*/ 32256 h 2520000"/>
                <a:gd name="connsiteX6" fmla="*/ 1631572 w 2520000"/>
                <a:gd name="connsiteY6" fmla="*/ 55847 h 2520000"/>
                <a:gd name="connsiteX7" fmla="*/ 1626212 w 2520000"/>
                <a:gd name="connsiteY7" fmla="*/ 216619 h 2520000"/>
                <a:gd name="connsiteX8" fmla="*/ 1690785 w 2520000"/>
                <a:gd name="connsiteY8" fmla="*/ 240253 h 2520000"/>
                <a:gd name="connsiteX9" fmla="*/ 1738743 w 2520000"/>
                <a:gd name="connsiteY9" fmla="*/ 263355 h 2520000"/>
                <a:gd name="connsiteX10" fmla="*/ 1848358 w 2520000"/>
                <a:gd name="connsiteY10" fmla="*/ 146182 h 2520000"/>
                <a:gd name="connsiteX11" fmla="*/ 1860591 w 2520000"/>
                <a:gd name="connsiteY11" fmla="*/ 152075 h 2520000"/>
                <a:gd name="connsiteX12" fmla="*/ 1930174 w 2520000"/>
                <a:gd name="connsiteY12" fmla="*/ 194348 h 2520000"/>
                <a:gd name="connsiteX13" fmla="*/ 1884010 w 2520000"/>
                <a:gd name="connsiteY13" fmla="*/ 346205 h 2520000"/>
                <a:gd name="connsiteX14" fmla="*/ 1963976 w 2520000"/>
                <a:gd name="connsiteY14" fmla="*/ 406002 h 2520000"/>
                <a:gd name="connsiteX15" fmla="*/ 1980587 w 2520000"/>
                <a:gd name="connsiteY15" fmla="*/ 421098 h 2520000"/>
                <a:gd name="connsiteX16" fmla="*/ 2115676 w 2520000"/>
                <a:gd name="connsiteY16" fmla="*/ 336982 h 2520000"/>
                <a:gd name="connsiteX17" fmla="*/ 2150955 w 2520000"/>
                <a:gd name="connsiteY17" fmla="*/ 369046 h 2520000"/>
                <a:gd name="connsiteX18" fmla="*/ 2183018 w 2520000"/>
                <a:gd name="connsiteY18" fmla="*/ 404324 h 2520000"/>
                <a:gd name="connsiteX19" fmla="*/ 2098902 w 2520000"/>
                <a:gd name="connsiteY19" fmla="*/ 539414 h 2520000"/>
                <a:gd name="connsiteX20" fmla="*/ 2113998 w 2520000"/>
                <a:gd name="connsiteY20" fmla="*/ 556024 h 2520000"/>
                <a:gd name="connsiteX21" fmla="*/ 2173796 w 2520000"/>
                <a:gd name="connsiteY21" fmla="*/ 635990 h 2520000"/>
                <a:gd name="connsiteX22" fmla="*/ 2325652 w 2520000"/>
                <a:gd name="connsiteY22" fmla="*/ 589826 h 2520000"/>
                <a:gd name="connsiteX23" fmla="*/ 2367925 w 2520000"/>
                <a:gd name="connsiteY23" fmla="*/ 659409 h 2520000"/>
                <a:gd name="connsiteX24" fmla="*/ 2373818 w 2520000"/>
                <a:gd name="connsiteY24" fmla="*/ 671642 h 2520000"/>
                <a:gd name="connsiteX25" fmla="*/ 2256645 w 2520000"/>
                <a:gd name="connsiteY25" fmla="*/ 781257 h 2520000"/>
                <a:gd name="connsiteX26" fmla="*/ 2279748 w 2520000"/>
                <a:gd name="connsiteY26" fmla="*/ 829215 h 2520000"/>
                <a:gd name="connsiteX27" fmla="*/ 2303382 w 2520000"/>
                <a:gd name="connsiteY27" fmla="*/ 893788 h 2520000"/>
                <a:gd name="connsiteX28" fmla="*/ 2464154 w 2520000"/>
                <a:gd name="connsiteY28" fmla="*/ 888428 h 2520000"/>
                <a:gd name="connsiteX29" fmla="*/ 2487745 w 2520000"/>
                <a:gd name="connsiteY29" fmla="*/ 980177 h 2520000"/>
                <a:gd name="connsiteX30" fmla="*/ 2347031 w 2520000"/>
                <a:gd name="connsiteY30" fmla="*/ 1055281 h 2520000"/>
                <a:gd name="connsiteX31" fmla="*/ 2361005 w 2520000"/>
                <a:gd name="connsiteY31" fmla="*/ 1146845 h 2520000"/>
                <a:gd name="connsiteX32" fmla="*/ 2362492 w 2520000"/>
                <a:gd name="connsiteY32" fmla="*/ 1176282 h 2520000"/>
                <a:gd name="connsiteX33" fmla="*/ 2517594 w 2520000"/>
                <a:gd name="connsiteY33" fmla="*/ 1212350 h 2520000"/>
                <a:gd name="connsiteX34" fmla="*/ 2520000 w 2520000"/>
                <a:gd name="connsiteY34" fmla="*/ 1260000 h 2520000"/>
                <a:gd name="connsiteX35" fmla="*/ 2517594 w 2520000"/>
                <a:gd name="connsiteY35" fmla="*/ 1307651 h 2520000"/>
                <a:gd name="connsiteX36" fmla="*/ 2362492 w 2520000"/>
                <a:gd name="connsiteY36" fmla="*/ 1343719 h 2520000"/>
                <a:gd name="connsiteX37" fmla="*/ 2361005 w 2520000"/>
                <a:gd name="connsiteY37" fmla="*/ 1373156 h 2520000"/>
                <a:gd name="connsiteX38" fmla="*/ 2347031 w 2520000"/>
                <a:gd name="connsiteY38" fmla="*/ 1464719 h 2520000"/>
                <a:gd name="connsiteX39" fmla="*/ 2487745 w 2520000"/>
                <a:gd name="connsiteY39" fmla="*/ 1539823 h 2520000"/>
                <a:gd name="connsiteX40" fmla="*/ 2464154 w 2520000"/>
                <a:gd name="connsiteY40" fmla="*/ 1631572 h 2520000"/>
                <a:gd name="connsiteX41" fmla="*/ 2303382 w 2520000"/>
                <a:gd name="connsiteY41" fmla="*/ 1626212 h 2520000"/>
                <a:gd name="connsiteX42" fmla="*/ 2279748 w 2520000"/>
                <a:gd name="connsiteY42" fmla="*/ 1690785 h 2520000"/>
                <a:gd name="connsiteX43" fmla="*/ 2256645 w 2520000"/>
                <a:gd name="connsiteY43" fmla="*/ 1738743 h 2520000"/>
                <a:gd name="connsiteX44" fmla="*/ 2373818 w 2520000"/>
                <a:gd name="connsiteY44" fmla="*/ 1848358 h 2520000"/>
                <a:gd name="connsiteX45" fmla="*/ 2367925 w 2520000"/>
                <a:gd name="connsiteY45" fmla="*/ 1860591 h 2520000"/>
                <a:gd name="connsiteX46" fmla="*/ 2325652 w 2520000"/>
                <a:gd name="connsiteY46" fmla="*/ 1930174 h 2520000"/>
                <a:gd name="connsiteX47" fmla="*/ 2173796 w 2520000"/>
                <a:gd name="connsiteY47" fmla="*/ 1884010 h 2520000"/>
                <a:gd name="connsiteX48" fmla="*/ 2113998 w 2520000"/>
                <a:gd name="connsiteY48" fmla="*/ 1963976 h 2520000"/>
                <a:gd name="connsiteX49" fmla="*/ 2098902 w 2520000"/>
                <a:gd name="connsiteY49" fmla="*/ 1980586 h 2520000"/>
                <a:gd name="connsiteX50" fmla="*/ 2183018 w 2520000"/>
                <a:gd name="connsiteY50" fmla="*/ 2115676 h 2520000"/>
                <a:gd name="connsiteX51" fmla="*/ 2150955 w 2520000"/>
                <a:gd name="connsiteY51" fmla="*/ 2150955 h 2520000"/>
                <a:gd name="connsiteX52" fmla="*/ 2115676 w 2520000"/>
                <a:gd name="connsiteY52" fmla="*/ 2183018 h 2520000"/>
                <a:gd name="connsiteX53" fmla="*/ 1980586 w 2520000"/>
                <a:gd name="connsiteY53" fmla="*/ 2098902 h 2520000"/>
                <a:gd name="connsiteX54" fmla="*/ 1963976 w 2520000"/>
                <a:gd name="connsiteY54" fmla="*/ 2113998 h 2520000"/>
                <a:gd name="connsiteX55" fmla="*/ 1884011 w 2520000"/>
                <a:gd name="connsiteY55" fmla="*/ 2173796 h 2520000"/>
                <a:gd name="connsiteX56" fmla="*/ 1930175 w 2520000"/>
                <a:gd name="connsiteY56" fmla="*/ 2325652 h 2520000"/>
                <a:gd name="connsiteX57" fmla="*/ 1860591 w 2520000"/>
                <a:gd name="connsiteY57" fmla="*/ 2367925 h 2520000"/>
                <a:gd name="connsiteX58" fmla="*/ 1848358 w 2520000"/>
                <a:gd name="connsiteY58" fmla="*/ 2373818 h 2520000"/>
                <a:gd name="connsiteX59" fmla="*/ 1738743 w 2520000"/>
                <a:gd name="connsiteY59" fmla="*/ 2256645 h 2520000"/>
                <a:gd name="connsiteX60" fmla="*/ 1690785 w 2520000"/>
                <a:gd name="connsiteY60" fmla="*/ 2279748 h 2520000"/>
                <a:gd name="connsiteX61" fmla="*/ 1626212 w 2520000"/>
                <a:gd name="connsiteY61" fmla="*/ 2303382 h 2520000"/>
                <a:gd name="connsiteX62" fmla="*/ 1631572 w 2520000"/>
                <a:gd name="connsiteY62" fmla="*/ 2464154 h 2520000"/>
                <a:gd name="connsiteX63" fmla="*/ 1539823 w 2520000"/>
                <a:gd name="connsiteY63" fmla="*/ 2487745 h 2520000"/>
                <a:gd name="connsiteX64" fmla="*/ 1464719 w 2520000"/>
                <a:gd name="connsiteY64" fmla="*/ 2347031 h 2520000"/>
                <a:gd name="connsiteX65" fmla="*/ 1373156 w 2520000"/>
                <a:gd name="connsiteY65" fmla="*/ 2361005 h 2520000"/>
                <a:gd name="connsiteX66" fmla="*/ 1343719 w 2520000"/>
                <a:gd name="connsiteY66" fmla="*/ 2362492 h 2520000"/>
                <a:gd name="connsiteX67" fmla="*/ 1307651 w 2520000"/>
                <a:gd name="connsiteY67" fmla="*/ 2517594 h 2520000"/>
                <a:gd name="connsiteX68" fmla="*/ 1260000 w 2520000"/>
                <a:gd name="connsiteY68" fmla="*/ 2520000 h 2520000"/>
                <a:gd name="connsiteX69" fmla="*/ 1212350 w 2520000"/>
                <a:gd name="connsiteY69" fmla="*/ 2517594 h 2520000"/>
                <a:gd name="connsiteX70" fmla="*/ 1176282 w 2520000"/>
                <a:gd name="connsiteY70" fmla="*/ 2362492 h 2520000"/>
                <a:gd name="connsiteX71" fmla="*/ 1146845 w 2520000"/>
                <a:gd name="connsiteY71" fmla="*/ 2361005 h 2520000"/>
                <a:gd name="connsiteX72" fmla="*/ 1055281 w 2520000"/>
                <a:gd name="connsiteY72" fmla="*/ 2347031 h 2520000"/>
                <a:gd name="connsiteX73" fmla="*/ 980177 w 2520000"/>
                <a:gd name="connsiteY73" fmla="*/ 2487745 h 2520000"/>
                <a:gd name="connsiteX74" fmla="*/ 888429 w 2520000"/>
                <a:gd name="connsiteY74" fmla="*/ 2464154 h 2520000"/>
                <a:gd name="connsiteX75" fmla="*/ 893788 w 2520000"/>
                <a:gd name="connsiteY75" fmla="*/ 2303382 h 2520000"/>
                <a:gd name="connsiteX76" fmla="*/ 829215 w 2520000"/>
                <a:gd name="connsiteY76" fmla="*/ 2279748 h 2520000"/>
                <a:gd name="connsiteX77" fmla="*/ 781257 w 2520000"/>
                <a:gd name="connsiteY77" fmla="*/ 2256645 h 2520000"/>
                <a:gd name="connsiteX78" fmla="*/ 671642 w 2520000"/>
                <a:gd name="connsiteY78" fmla="*/ 2373818 h 2520000"/>
                <a:gd name="connsiteX79" fmla="*/ 659409 w 2520000"/>
                <a:gd name="connsiteY79" fmla="*/ 2367925 h 2520000"/>
                <a:gd name="connsiteX80" fmla="*/ 589826 w 2520000"/>
                <a:gd name="connsiteY80" fmla="*/ 2325652 h 2520000"/>
                <a:gd name="connsiteX81" fmla="*/ 635990 w 2520000"/>
                <a:gd name="connsiteY81" fmla="*/ 2173796 h 2520000"/>
                <a:gd name="connsiteX82" fmla="*/ 556024 w 2520000"/>
                <a:gd name="connsiteY82" fmla="*/ 2113998 h 2520000"/>
                <a:gd name="connsiteX83" fmla="*/ 539414 w 2520000"/>
                <a:gd name="connsiteY83" fmla="*/ 2098902 h 2520000"/>
                <a:gd name="connsiteX84" fmla="*/ 404324 w 2520000"/>
                <a:gd name="connsiteY84" fmla="*/ 2183018 h 2520000"/>
                <a:gd name="connsiteX85" fmla="*/ 369046 w 2520000"/>
                <a:gd name="connsiteY85" fmla="*/ 2150955 h 2520000"/>
                <a:gd name="connsiteX86" fmla="*/ 336983 w 2520000"/>
                <a:gd name="connsiteY86" fmla="*/ 2115677 h 2520000"/>
                <a:gd name="connsiteX87" fmla="*/ 421099 w 2520000"/>
                <a:gd name="connsiteY87" fmla="*/ 1980586 h 2520000"/>
                <a:gd name="connsiteX88" fmla="*/ 406002 w 2520000"/>
                <a:gd name="connsiteY88" fmla="*/ 1963976 h 2520000"/>
                <a:gd name="connsiteX89" fmla="*/ 346205 w 2520000"/>
                <a:gd name="connsiteY89" fmla="*/ 1884010 h 2520000"/>
                <a:gd name="connsiteX90" fmla="*/ 194348 w 2520000"/>
                <a:gd name="connsiteY90" fmla="*/ 1930174 h 2520000"/>
                <a:gd name="connsiteX91" fmla="*/ 152075 w 2520000"/>
                <a:gd name="connsiteY91" fmla="*/ 1860591 h 2520000"/>
                <a:gd name="connsiteX92" fmla="*/ 146183 w 2520000"/>
                <a:gd name="connsiteY92" fmla="*/ 1848358 h 2520000"/>
                <a:gd name="connsiteX93" fmla="*/ 263355 w 2520000"/>
                <a:gd name="connsiteY93" fmla="*/ 1738743 h 2520000"/>
                <a:gd name="connsiteX94" fmla="*/ 240253 w 2520000"/>
                <a:gd name="connsiteY94" fmla="*/ 1690785 h 2520000"/>
                <a:gd name="connsiteX95" fmla="*/ 216619 w 2520000"/>
                <a:gd name="connsiteY95" fmla="*/ 1626212 h 2520000"/>
                <a:gd name="connsiteX96" fmla="*/ 55847 w 2520000"/>
                <a:gd name="connsiteY96" fmla="*/ 1631572 h 2520000"/>
                <a:gd name="connsiteX97" fmla="*/ 32256 w 2520000"/>
                <a:gd name="connsiteY97" fmla="*/ 1539823 h 2520000"/>
                <a:gd name="connsiteX98" fmla="*/ 172969 w 2520000"/>
                <a:gd name="connsiteY98" fmla="*/ 1464719 h 2520000"/>
                <a:gd name="connsiteX99" fmla="*/ 158995 w 2520000"/>
                <a:gd name="connsiteY99" fmla="*/ 1373156 h 2520000"/>
                <a:gd name="connsiteX100" fmla="*/ 157509 w 2520000"/>
                <a:gd name="connsiteY100" fmla="*/ 1343719 h 2520000"/>
                <a:gd name="connsiteX101" fmla="*/ 2406 w 2520000"/>
                <a:gd name="connsiteY101" fmla="*/ 1307650 h 2520000"/>
                <a:gd name="connsiteX102" fmla="*/ 0 w 2520000"/>
                <a:gd name="connsiteY102" fmla="*/ 1260000 h 2520000"/>
                <a:gd name="connsiteX103" fmla="*/ 2406 w 2520000"/>
                <a:gd name="connsiteY103" fmla="*/ 1212350 h 2520000"/>
                <a:gd name="connsiteX104" fmla="*/ 157509 w 2520000"/>
                <a:gd name="connsiteY104" fmla="*/ 1176282 h 2520000"/>
                <a:gd name="connsiteX105" fmla="*/ 158995 w 2520000"/>
                <a:gd name="connsiteY105" fmla="*/ 1146845 h 2520000"/>
                <a:gd name="connsiteX106" fmla="*/ 172969 w 2520000"/>
                <a:gd name="connsiteY106" fmla="*/ 1055281 h 2520000"/>
                <a:gd name="connsiteX107" fmla="*/ 32256 w 2520000"/>
                <a:gd name="connsiteY107" fmla="*/ 980177 h 2520000"/>
                <a:gd name="connsiteX108" fmla="*/ 55847 w 2520000"/>
                <a:gd name="connsiteY108" fmla="*/ 888428 h 2520000"/>
                <a:gd name="connsiteX109" fmla="*/ 216619 w 2520000"/>
                <a:gd name="connsiteY109" fmla="*/ 893788 h 2520000"/>
                <a:gd name="connsiteX110" fmla="*/ 240253 w 2520000"/>
                <a:gd name="connsiteY110" fmla="*/ 829215 h 2520000"/>
                <a:gd name="connsiteX111" fmla="*/ 263355 w 2520000"/>
                <a:gd name="connsiteY111" fmla="*/ 781257 h 2520000"/>
                <a:gd name="connsiteX112" fmla="*/ 146183 w 2520000"/>
                <a:gd name="connsiteY112" fmla="*/ 671642 h 2520000"/>
                <a:gd name="connsiteX113" fmla="*/ 152075 w 2520000"/>
                <a:gd name="connsiteY113" fmla="*/ 659409 h 2520000"/>
                <a:gd name="connsiteX114" fmla="*/ 194348 w 2520000"/>
                <a:gd name="connsiteY114" fmla="*/ 589826 h 2520000"/>
                <a:gd name="connsiteX115" fmla="*/ 346205 w 2520000"/>
                <a:gd name="connsiteY115" fmla="*/ 635990 h 2520000"/>
                <a:gd name="connsiteX116" fmla="*/ 406002 w 2520000"/>
                <a:gd name="connsiteY116" fmla="*/ 556024 h 2520000"/>
                <a:gd name="connsiteX117" fmla="*/ 421099 w 2520000"/>
                <a:gd name="connsiteY117" fmla="*/ 539414 h 2520000"/>
                <a:gd name="connsiteX118" fmla="*/ 336983 w 2520000"/>
                <a:gd name="connsiteY118" fmla="*/ 404324 h 2520000"/>
                <a:gd name="connsiteX119" fmla="*/ 369046 w 2520000"/>
                <a:gd name="connsiteY119" fmla="*/ 369046 h 2520000"/>
                <a:gd name="connsiteX120" fmla="*/ 404324 w 2520000"/>
                <a:gd name="connsiteY120" fmla="*/ 336982 h 2520000"/>
                <a:gd name="connsiteX121" fmla="*/ 539414 w 2520000"/>
                <a:gd name="connsiteY121" fmla="*/ 421098 h 2520000"/>
                <a:gd name="connsiteX122" fmla="*/ 556024 w 2520000"/>
                <a:gd name="connsiteY122" fmla="*/ 406002 h 2520000"/>
                <a:gd name="connsiteX123" fmla="*/ 635990 w 2520000"/>
                <a:gd name="connsiteY123" fmla="*/ 346205 h 2520000"/>
                <a:gd name="connsiteX124" fmla="*/ 589826 w 2520000"/>
                <a:gd name="connsiteY124" fmla="*/ 194348 h 2520000"/>
                <a:gd name="connsiteX125" fmla="*/ 659409 w 2520000"/>
                <a:gd name="connsiteY125" fmla="*/ 152075 h 2520000"/>
                <a:gd name="connsiteX126" fmla="*/ 671642 w 2520000"/>
                <a:gd name="connsiteY126" fmla="*/ 146182 h 2520000"/>
                <a:gd name="connsiteX127" fmla="*/ 781257 w 2520000"/>
                <a:gd name="connsiteY127" fmla="*/ 263355 h 2520000"/>
                <a:gd name="connsiteX128" fmla="*/ 829215 w 2520000"/>
                <a:gd name="connsiteY128" fmla="*/ 240253 h 2520000"/>
                <a:gd name="connsiteX129" fmla="*/ 893788 w 2520000"/>
                <a:gd name="connsiteY129" fmla="*/ 216619 h 2520000"/>
                <a:gd name="connsiteX130" fmla="*/ 888429 w 2520000"/>
                <a:gd name="connsiteY130" fmla="*/ 55847 h 2520000"/>
                <a:gd name="connsiteX131" fmla="*/ 980177 w 2520000"/>
                <a:gd name="connsiteY131" fmla="*/ 32256 h 2520000"/>
                <a:gd name="connsiteX132" fmla="*/ 1055281 w 2520000"/>
                <a:gd name="connsiteY132" fmla="*/ 172969 h 2520000"/>
                <a:gd name="connsiteX133" fmla="*/ 1146845 w 2520000"/>
                <a:gd name="connsiteY133" fmla="*/ 158995 h 2520000"/>
                <a:gd name="connsiteX134" fmla="*/ 1176282 w 2520000"/>
                <a:gd name="connsiteY134" fmla="*/ 157509 h 2520000"/>
                <a:gd name="connsiteX135" fmla="*/ 1212351 w 2520000"/>
                <a:gd name="connsiteY135" fmla="*/ 2406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520000" h="2520000">
                  <a:moveTo>
                    <a:pt x="1260000" y="0"/>
                  </a:moveTo>
                  <a:lnTo>
                    <a:pt x="1307651" y="2406"/>
                  </a:lnTo>
                  <a:lnTo>
                    <a:pt x="1343719" y="157509"/>
                  </a:lnTo>
                  <a:lnTo>
                    <a:pt x="1373156" y="158995"/>
                  </a:lnTo>
                  <a:lnTo>
                    <a:pt x="1464719" y="172969"/>
                  </a:lnTo>
                  <a:lnTo>
                    <a:pt x="1539823" y="32256"/>
                  </a:lnTo>
                  <a:lnTo>
                    <a:pt x="1631572" y="55847"/>
                  </a:lnTo>
                  <a:lnTo>
                    <a:pt x="1626212" y="216619"/>
                  </a:lnTo>
                  <a:lnTo>
                    <a:pt x="1690785" y="240253"/>
                  </a:lnTo>
                  <a:lnTo>
                    <a:pt x="1738743" y="263355"/>
                  </a:lnTo>
                  <a:lnTo>
                    <a:pt x="1848358" y="146182"/>
                  </a:lnTo>
                  <a:lnTo>
                    <a:pt x="1860591" y="152075"/>
                  </a:lnTo>
                  <a:lnTo>
                    <a:pt x="1930174" y="194348"/>
                  </a:lnTo>
                  <a:lnTo>
                    <a:pt x="1884010" y="346205"/>
                  </a:lnTo>
                  <a:lnTo>
                    <a:pt x="1963976" y="406002"/>
                  </a:lnTo>
                  <a:lnTo>
                    <a:pt x="1980587" y="421098"/>
                  </a:lnTo>
                  <a:lnTo>
                    <a:pt x="2115676" y="336982"/>
                  </a:lnTo>
                  <a:lnTo>
                    <a:pt x="2150955" y="369046"/>
                  </a:lnTo>
                  <a:lnTo>
                    <a:pt x="2183018" y="404324"/>
                  </a:lnTo>
                  <a:lnTo>
                    <a:pt x="2098902" y="539414"/>
                  </a:lnTo>
                  <a:lnTo>
                    <a:pt x="2113998" y="556024"/>
                  </a:lnTo>
                  <a:lnTo>
                    <a:pt x="2173796" y="635990"/>
                  </a:lnTo>
                  <a:lnTo>
                    <a:pt x="2325652" y="589826"/>
                  </a:lnTo>
                  <a:lnTo>
                    <a:pt x="2367925" y="659409"/>
                  </a:lnTo>
                  <a:lnTo>
                    <a:pt x="2373818" y="671642"/>
                  </a:lnTo>
                  <a:lnTo>
                    <a:pt x="2256645" y="781257"/>
                  </a:lnTo>
                  <a:lnTo>
                    <a:pt x="2279748" y="829215"/>
                  </a:lnTo>
                  <a:lnTo>
                    <a:pt x="2303382" y="893788"/>
                  </a:lnTo>
                  <a:lnTo>
                    <a:pt x="2464154" y="888428"/>
                  </a:lnTo>
                  <a:lnTo>
                    <a:pt x="2487745" y="980177"/>
                  </a:lnTo>
                  <a:lnTo>
                    <a:pt x="2347031" y="1055281"/>
                  </a:lnTo>
                  <a:lnTo>
                    <a:pt x="2361005" y="1146845"/>
                  </a:lnTo>
                  <a:lnTo>
                    <a:pt x="2362492" y="1176282"/>
                  </a:lnTo>
                  <a:lnTo>
                    <a:pt x="2517594" y="1212350"/>
                  </a:lnTo>
                  <a:lnTo>
                    <a:pt x="2520000" y="1260000"/>
                  </a:lnTo>
                  <a:lnTo>
                    <a:pt x="2517594" y="1307651"/>
                  </a:lnTo>
                  <a:lnTo>
                    <a:pt x="2362492" y="1343719"/>
                  </a:lnTo>
                  <a:lnTo>
                    <a:pt x="2361005" y="1373156"/>
                  </a:lnTo>
                  <a:lnTo>
                    <a:pt x="2347031" y="1464719"/>
                  </a:lnTo>
                  <a:lnTo>
                    <a:pt x="2487745" y="1539823"/>
                  </a:lnTo>
                  <a:lnTo>
                    <a:pt x="2464154" y="1631572"/>
                  </a:lnTo>
                  <a:lnTo>
                    <a:pt x="2303382" y="1626212"/>
                  </a:lnTo>
                  <a:lnTo>
                    <a:pt x="2279748" y="1690785"/>
                  </a:lnTo>
                  <a:lnTo>
                    <a:pt x="2256645" y="1738743"/>
                  </a:lnTo>
                  <a:lnTo>
                    <a:pt x="2373818" y="1848358"/>
                  </a:lnTo>
                  <a:lnTo>
                    <a:pt x="2367925" y="1860591"/>
                  </a:lnTo>
                  <a:lnTo>
                    <a:pt x="2325652" y="1930174"/>
                  </a:lnTo>
                  <a:lnTo>
                    <a:pt x="2173796" y="1884010"/>
                  </a:lnTo>
                  <a:lnTo>
                    <a:pt x="2113998" y="1963976"/>
                  </a:lnTo>
                  <a:lnTo>
                    <a:pt x="2098902" y="1980586"/>
                  </a:lnTo>
                  <a:lnTo>
                    <a:pt x="2183018" y="2115676"/>
                  </a:lnTo>
                  <a:lnTo>
                    <a:pt x="2150955" y="2150955"/>
                  </a:lnTo>
                  <a:lnTo>
                    <a:pt x="2115676" y="2183018"/>
                  </a:lnTo>
                  <a:lnTo>
                    <a:pt x="1980586" y="2098902"/>
                  </a:lnTo>
                  <a:lnTo>
                    <a:pt x="1963976" y="2113998"/>
                  </a:lnTo>
                  <a:lnTo>
                    <a:pt x="1884011" y="2173796"/>
                  </a:lnTo>
                  <a:lnTo>
                    <a:pt x="1930175" y="2325652"/>
                  </a:lnTo>
                  <a:lnTo>
                    <a:pt x="1860591" y="2367925"/>
                  </a:lnTo>
                  <a:lnTo>
                    <a:pt x="1848358" y="2373818"/>
                  </a:lnTo>
                  <a:lnTo>
                    <a:pt x="1738743" y="2256645"/>
                  </a:lnTo>
                  <a:lnTo>
                    <a:pt x="1690785" y="2279748"/>
                  </a:lnTo>
                  <a:lnTo>
                    <a:pt x="1626212" y="2303382"/>
                  </a:lnTo>
                  <a:lnTo>
                    <a:pt x="1631572" y="2464154"/>
                  </a:lnTo>
                  <a:lnTo>
                    <a:pt x="1539823" y="2487745"/>
                  </a:lnTo>
                  <a:lnTo>
                    <a:pt x="1464719" y="2347031"/>
                  </a:lnTo>
                  <a:lnTo>
                    <a:pt x="1373156" y="2361005"/>
                  </a:lnTo>
                  <a:lnTo>
                    <a:pt x="1343719" y="2362492"/>
                  </a:lnTo>
                  <a:lnTo>
                    <a:pt x="1307651" y="2517594"/>
                  </a:lnTo>
                  <a:lnTo>
                    <a:pt x="1260000" y="2520000"/>
                  </a:lnTo>
                  <a:lnTo>
                    <a:pt x="1212350" y="2517594"/>
                  </a:lnTo>
                  <a:lnTo>
                    <a:pt x="1176282" y="2362492"/>
                  </a:lnTo>
                  <a:lnTo>
                    <a:pt x="1146845" y="2361005"/>
                  </a:lnTo>
                  <a:lnTo>
                    <a:pt x="1055281" y="2347031"/>
                  </a:lnTo>
                  <a:lnTo>
                    <a:pt x="980177" y="2487745"/>
                  </a:lnTo>
                  <a:lnTo>
                    <a:pt x="888429" y="2464154"/>
                  </a:lnTo>
                  <a:lnTo>
                    <a:pt x="893788" y="2303382"/>
                  </a:lnTo>
                  <a:lnTo>
                    <a:pt x="829215" y="2279748"/>
                  </a:lnTo>
                  <a:lnTo>
                    <a:pt x="781257" y="2256645"/>
                  </a:lnTo>
                  <a:lnTo>
                    <a:pt x="671642" y="2373818"/>
                  </a:lnTo>
                  <a:lnTo>
                    <a:pt x="659409" y="2367925"/>
                  </a:lnTo>
                  <a:lnTo>
                    <a:pt x="589826" y="2325652"/>
                  </a:lnTo>
                  <a:lnTo>
                    <a:pt x="635990" y="2173796"/>
                  </a:lnTo>
                  <a:lnTo>
                    <a:pt x="556024" y="2113998"/>
                  </a:lnTo>
                  <a:lnTo>
                    <a:pt x="539414" y="2098902"/>
                  </a:lnTo>
                  <a:lnTo>
                    <a:pt x="404324" y="2183018"/>
                  </a:lnTo>
                  <a:lnTo>
                    <a:pt x="369046" y="2150955"/>
                  </a:lnTo>
                  <a:lnTo>
                    <a:pt x="336983" y="2115677"/>
                  </a:lnTo>
                  <a:lnTo>
                    <a:pt x="421099" y="1980586"/>
                  </a:lnTo>
                  <a:lnTo>
                    <a:pt x="406002" y="1963976"/>
                  </a:lnTo>
                  <a:lnTo>
                    <a:pt x="346205" y="1884010"/>
                  </a:lnTo>
                  <a:lnTo>
                    <a:pt x="194348" y="1930174"/>
                  </a:lnTo>
                  <a:lnTo>
                    <a:pt x="152075" y="1860591"/>
                  </a:lnTo>
                  <a:lnTo>
                    <a:pt x="146183" y="1848358"/>
                  </a:lnTo>
                  <a:lnTo>
                    <a:pt x="263355" y="1738743"/>
                  </a:lnTo>
                  <a:lnTo>
                    <a:pt x="240253" y="1690785"/>
                  </a:lnTo>
                  <a:lnTo>
                    <a:pt x="216619" y="1626212"/>
                  </a:lnTo>
                  <a:lnTo>
                    <a:pt x="55847" y="1631572"/>
                  </a:lnTo>
                  <a:lnTo>
                    <a:pt x="32256" y="1539823"/>
                  </a:lnTo>
                  <a:lnTo>
                    <a:pt x="172969" y="1464719"/>
                  </a:lnTo>
                  <a:lnTo>
                    <a:pt x="158995" y="1373156"/>
                  </a:lnTo>
                  <a:lnTo>
                    <a:pt x="157509" y="1343719"/>
                  </a:lnTo>
                  <a:lnTo>
                    <a:pt x="2406" y="1307650"/>
                  </a:lnTo>
                  <a:lnTo>
                    <a:pt x="0" y="1260000"/>
                  </a:lnTo>
                  <a:lnTo>
                    <a:pt x="2406" y="1212350"/>
                  </a:lnTo>
                  <a:lnTo>
                    <a:pt x="157509" y="1176282"/>
                  </a:lnTo>
                  <a:lnTo>
                    <a:pt x="158995" y="1146845"/>
                  </a:lnTo>
                  <a:lnTo>
                    <a:pt x="172969" y="1055281"/>
                  </a:lnTo>
                  <a:lnTo>
                    <a:pt x="32256" y="980177"/>
                  </a:lnTo>
                  <a:lnTo>
                    <a:pt x="55847" y="888428"/>
                  </a:lnTo>
                  <a:lnTo>
                    <a:pt x="216619" y="893788"/>
                  </a:lnTo>
                  <a:lnTo>
                    <a:pt x="240253" y="829215"/>
                  </a:lnTo>
                  <a:lnTo>
                    <a:pt x="263355" y="781257"/>
                  </a:lnTo>
                  <a:lnTo>
                    <a:pt x="146183" y="671642"/>
                  </a:lnTo>
                  <a:lnTo>
                    <a:pt x="152075" y="659409"/>
                  </a:lnTo>
                  <a:lnTo>
                    <a:pt x="194348" y="589826"/>
                  </a:lnTo>
                  <a:lnTo>
                    <a:pt x="346205" y="635990"/>
                  </a:lnTo>
                  <a:lnTo>
                    <a:pt x="406002" y="556024"/>
                  </a:lnTo>
                  <a:lnTo>
                    <a:pt x="421099" y="539414"/>
                  </a:lnTo>
                  <a:lnTo>
                    <a:pt x="336983" y="404324"/>
                  </a:lnTo>
                  <a:lnTo>
                    <a:pt x="369046" y="369046"/>
                  </a:lnTo>
                  <a:lnTo>
                    <a:pt x="404324" y="336982"/>
                  </a:lnTo>
                  <a:lnTo>
                    <a:pt x="539414" y="421098"/>
                  </a:lnTo>
                  <a:lnTo>
                    <a:pt x="556024" y="406002"/>
                  </a:lnTo>
                  <a:lnTo>
                    <a:pt x="635990" y="346205"/>
                  </a:lnTo>
                  <a:lnTo>
                    <a:pt x="589826" y="194348"/>
                  </a:lnTo>
                  <a:lnTo>
                    <a:pt x="659409" y="152075"/>
                  </a:lnTo>
                  <a:lnTo>
                    <a:pt x="671642" y="146182"/>
                  </a:lnTo>
                  <a:lnTo>
                    <a:pt x="781257" y="263355"/>
                  </a:lnTo>
                  <a:lnTo>
                    <a:pt x="829215" y="240253"/>
                  </a:lnTo>
                  <a:lnTo>
                    <a:pt x="893788" y="216619"/>
                  </a:lnTo>
                  <a:lnTo>
                    <a:pt x="888429" y="55847"/>
                  </a:lnTo>
                  <a:lnTo>
                    <a:pt x="980177" y="32256"/>
                  </a:lnTo>
                  <a:lnTo>
                    <a:pt x="1055281" y="172969"/>
                  </a:lnTo>
                  <a:lnTo>
                    <a:pt x="1146845" y="158995"/>
                  </a:lnTo>
                  <a:lnTo>
                    <a:pt x="1176282" y="157509"/>
                  </a:lnTo>
                  <a:lnTo>
                    <a:pt x="1212351" y="2406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1"/>
                </a:gs>
                <a:gs pos="80000">
                  <a:schemeClr val="accent1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Круг: прозрачная заливка 9">
              <a:extLst>
                <a:ext uri="{FF2B5EF4-FFF2-40B4-BE49-F238E27FC236}">
                  <a16:creationId xmlns:a16="http://schemas.microsoft.com/office/drawing/2014/main" id="{E4606C36-B520-48D1-A06C-279FE43DAD7B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1"/>
                </a:gs>
                <a:gs pos="80000">
                  <a:schemeClr val="accent1">
                    <a:lumMod val="5000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8155D0B-F727-4FF2-8370-B6A415AB6C7C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508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Круг: прозрачная заливка 11">
              <a:extLst>
                <a:ext uri="{FF2B5EF4-FFF2-40B4-BE49-F238E27FC236}">
                  <a16:creationId xmlns:a16="http://schemas.microsoft.com/office/drawing/2014/main" id="{F6804F8F-5203-45BC-AEDA-16D36A78AF03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1"/>
                </a:gs>
                <a:gs pos="80000">
                  <a:schemeClr val="accent1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53F089B-F415-4C7E-A43D-DFED2586EC3B}"/>
              </a:ext>
            </a:extLst>
          </p:cNvPr>
          <p:cNvGrpSpPr/>
          <p:nvPr/>
        </p:nvGrpSpPr>
        <p:grpSpPr>
          <a:xfrm>
            <a:off x="3143423" y="2979000"/>
            <a:ext cx="2025000" cy="2025000"/>
            <a:chOff x="4836000" y="2169000"/>
            <a:chExt cx="2520000" cy="252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972A762-50D6-4A48-ACAE-F0145C26FB2A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C3E90262-52FA-4C60-94B9-F834AE3FA64C}"/>
                </a:ext>
              </a:extLst>
            </p:cNvPr>
            <p:cNvSpPr/>
            <p:nvPr/>
          </p:nvSpPr>
          <p:spPr>
            <a:xfrm>
              <a:off x="4836000" y="2169000"/>
              <a:ext cx="2520000" cy="2520000"/>
            </a:xfrm>
            <a:custGeom>
              <a:avLst/>
              <a:gdLst>
                <a:gd name="connsiteX0" fmla="*/ 1260000 w 2520000"/>
                <a:gd name="connsiteY0" fmla="*/ 0 h 2520000"/>
                <a:gd name="connsiteX1" fmla="*/ 1307651 w 2520000"/>
                <a:gd name="connsiteY1" fmla="*/ 2406 h 2520000"/>
                <a:gd name="connsiteX2" fmla="*/ 1343719 w 2520000"/>
                <a:gd name="connsiteY2" fmla="*/ 157509 h 2520000"/>
                <a:gd name="connsiteX3" fmla="*/ 1373156 w 2520000"/>
                <a:gd name="connsiteY3" fmla="*/ 158995 h 2520000"/>
                <a:gd name="connsiteX4" fmla="*/ 1464719 w 2520000"/>
                <a:gd name="connsiteY4" fmla="*/ 172969 h 2520000"/>
                <a:gd name="connsiteX5" fmla="*/ 1539823 w 2520000"/>
                <a:gd name="connsiteY5" fmla="*/ 32256 h 2520000"/>
                <a:gd name="connsiteX6" fmla="*/ 1631572 w 2520000"/>
                <a:gd name="connsiteY6" fmla="*/ 55847 h 2520000"/>
                <a:gd name="connsiteX7" fmla="*/ 1626212 w 2520000"/>
                <a:gd name="connsiteY7" fmla="*/ 216619 h 2520000"/>
                <a:gd name="connsiteX8" fmla="*/ 1690785 w 2520000"/>
                <a:gd name="connsiteY8" fmla="*/ 240253 h 2520000"/>
                <a:gd name="connsiteX9" fmla="*/ 1738743 w 2520000"/>
                <a:gd name="connsiteY9" fmla="*/ 263355 h 2520000"/>
                <a:gd name="connsiteX10" fmla="*/ 1848358 w 2520000"/>
                <a:gd name="connsiteY10" fmla="*/ 146182 h 2520000"/>
                <a:gd name="connsiteX11" fmla="*/ 1860591 w 2520000"/>
                <a:gd name="connsiteY11" fmla="*/ 152075 h 2520000"/>
                <a:gd name="connsiteX12" fmla="*/ 1930174 w 2520000"/>
                <a:gd name="connsiteY12" fmla="*/ 194348 h 2520000"/>
                <a:gd name="connsiteX13" fmla="*/ 1884010 w 2520000"/>
                <a:gd name="connsiteY13" fmla="*/ 346205 h 2520000"/>
                <a:gd name="connsiteX14" fmla="*/ 1963976 w 2520000"/>
                <a:gd name="connsiteY14" fmla="*/ 406002 h 2520000"/>
                <a:gd name="connsiteX15" fmla="*/ 1980587 w 2520000"/>
                <a:gd name="connsiteY15" fmla="*/ 421098 h 2520000"/>
                <a:gd name="connsiteX16" fmla="*/ 2115676 w 2520000"/>
                <a:gd name="connsiteY16" fmla="*/ 336982 h 2520000"/>
                <a:gd name="connsiteX17" fmla="*/ 2150955 w 2520000"/>
                <a:gd name="connsiteY17" fmla="*/ 369046 h 2520000"/>
                <a:gd name="connsiteX18" fmla="*/ 2183018 w 2520000"/>
                <a:gd name="connsiteY18" fmla="*/ 404324 h 2520000"/>
                <a:gd name="connsiteX19" fmla="*/ 2098902 w 2520000"/>
                <a:gd name="connsiteY19" fmla="*/ 539414 h 2520000"/>
                <a:gd name="connsiteX20" fmla="*/ 2113998 w 2520000"/>
                <a:gd name="connsiteY20" fmla="*/ 556024 h 2520000"/>
                <a:gd name="connsiteX21" fmla="*/ 2173796 w 2520000"/>
                <a:gd name="connsiteY21" fmla="*/ 635990 h 2520000"/>
                <a:gd name="connsiteX22" fmla="*/ 2325652 w 2520000"/>
                <a:gd name="connsiteY22" fmla="*/ 589826 h 2520000"/>
                <a:gd name="connsiteX23" fmla="*/ 2367925 w 2520000"/>
                <a:gd name="connsiteY23" fmla="*/ 659409 h 2520000"/>
                <a:gd name="connsiteX24" fmla="*/ 2373818 w 2520000"/>
                <a:gd name="connsiteY24" fmla="*/ 671642 h 2520000"/>
                <a:gd name="connsiteX25" fmla="*/ 2256645 w 2520000"/>
                <a:gd name="connsiteY25" fmla="*/ 781257 h 2520000"/>
                <a:gd name="connsiteX26" fmla="*/ 2279748 w 2520000"/>
                <a:gd name="connsiteY26" fmla="*/ 829215 h 2520000"/>
                <a:gd name="connsiteX27" fmla="*/ 2303382 w 2520000"/>
                <a:gd name="connsiteY27" fmla="*/ 893788 h 2520000"/>
                <a:gd name="connsiteX28" fmla="*/ 2464154 w 2520000"/>
                <a:gd name="connsiteY28" fmla="*/ 888428 h 2520000"/>
                <a:gd name="connsiteX29" fmla="*/ 2487745 w 2520000"/>
                <a:gd name="connsiteY29" fmla="*/ 980177 h 2520000"/>
                <a:gd name="connsiteX30" fmla="*/ 2347031 w 2520000"/>
                <a:gd name="connsiteY30" fmla="*/ 1055281 h 2520000"/>
                <a:gd name="connsiteX31" fmla="*/ 2361005 w 2520000"/>
                <a:gd name="connsiteY31" fmla="*/ 1146845 h 2520000"/>
                <a:gd name="connsiteX32" fmla="*/ 2362492 w 2520000"/>
                <a:gd name="connsiteY32" fmla="*/ 1176282 h 2520000"/>
                <a:gd name="connsiteX33" fmla="*/ 2517594 w 2520000"/>
                <a:gd name="connsiteY33" fmla="*/ 1212350 h 2520000"/>
                <a:gd name="connsiteX34" fmla="*/ 2520000 w 2520000"/>
                <a:gd name="connsiteY34" fmla="*/ 1260000 h 2520000"/>
                <a:gd name="connsiteX35" fmla="*/ 2517594 w 2520000"/>
                <a:gd name="connsiteY35" fmla="*/ 1307651 h 2520000"/>
                <a:gd name="connsiteX36" fmla="*/ 2362492 w 2520000"/>
                <a:gd name="connsiteY36" fmla="*/ 1343719 h 2520000"/>
                <a:gd name="connsiteX37" fmla="*/ 2361005 w 2520000"/>
                <a:gd name="connsiteY37" fmla="*/ 1373156 h 2520000"/>
                <a:gd name="connsiteX38" fmla="*/ 2347031 w 2520000"/>
                <a:gd name="connsiteY38" fmla="*/ 1464719 h 2520000"/>
                <a:gd name="connsiteX39" fmla="*/ 2487745 w 2520000"/>
                <a:gd name="connsiteY39" fmla="*/ 1539823 h 2520000"/>
                <a:gd name="connsiteX40" fmla="*/ 2464154 w 2520000"/>
                <a:gd name="connsiteY40" fmla="*/ 1631572 h 2520000"/>
                <a:gd name="connsiteX41" fmla="*/ 2303382 w 2520000"/>
                <a:gd name="connsiteY41" fmla="*/ 1626212 h 2520000"/>
                <a:gd name="connsiteX42" fmla="*/ 2279748 w 2520000"/>
                <a:gd name="connsiteY42" fmla="*/ 1690785 h 2520000"/>
                <a:gd name="connsiteX43" fmla="*/ 2256645 w 2520000"/>
                <a:gd name="connsiteY43" fmla="*/ 1738743 h 2520000"/>
                <a:gd name="connsiteX44" fmla="*/ 2373818 w 2520000"/>
                <a:gd name="connsiteY44" fmla="*/ 1848358 h 2520000"/>
                <a:gd name="connsiteX45" fmla="*/ 2367925 w 2520000"/>
                <a:gd name="connsiteY45" fmla="*/ 1860591 h 2520000"/>
                <a:gd name="connsiteX46" fmla="*/ 2325652 w 2520000"/>
                <a:gd name="connsiteY46" fmla="*/ 1930174 h 2520000"/>
                <a:gd name="connsiteX47" fmla="*/ 2173796 w 2520000"/>
                <a:gd name="connsiteY47" fmla="*/ 1884010 h 2520000"/>
                <a:gd name="connsiteX48" fmla="*/ 2113998 w 2520000"/>
                <a:gd name="connsiteY48" fmla="*/ 1963976 h 2520000"/>
                <a:gd name="connsiteX49" fmla="*/ 2098902 w 2520000"/>
                <a:gd name="connsiteY49" fmla="*/ 1980586 h 2520000"/>
                <a:gd name="connsiteX50" fmla="*/ 2183018 w 2520000"/>
                <a:gd name="connsiteY50" fmla="*/ 2115676 h 2520000"/>
                <a:gd name="connsiteX51" fmla="*/ 2150955 w 2520000"/>
                <a:gd name="connsiteY51" fmla="*/ 2150955 h 2520000"/>
                <a:gd name="connsiteX52" fmla="*/ 2115676 w 2520000"/>
                <a:gd name="connsiteY52" fmla="*/ 2183018 h 2520000"/>
                <a:gd name="connsiteX53" fmla="*/ 1980586 w 2520000"/>
                <a:gd name="connsiteY53" fmla="*/ 2098902 h 2520000"/>
                <a:gd name="connsiteX54" fmla="*/ 1963976 w 2520000"/>
                <a:gd name="connsiteY54" fmla="*/ 2113998 h 2520000"/>
                <a:gd name="connsiteX55" fmla="*/ 1884011 w 2520000"/>
                <a:gd name="connsiteY55" fmla="*/ 2173796 h 2520000"/>
                <a:gd name="connsiteX56" fmla="*/ 1930175 w 2520000"/>
                <a:gd name="connsiteY56" fmla="*/ 2325652 h 2520000"/>
                <a:gd name="connsiteX57" fmla="*/ 1860591 w 2520000"/>
                <a:gd name="connsiteY57" fmla="*/ 2367925 h 2520000"/>
                <a:gd name="connsiteX58" fmla="*/ 1848358 w 2520000"/>
                <a:gd name="connsiteY58" fmla="*/ 2373818 h 2520000"/>
                <a:gd name="connsiteX59" fmla="*/ 1738743 w 2520000"/>
                <a:gd name="connsiteY59" fmla="*/ 2256645 h 2520000"/>
                <a:gd name="connsiteX60" fmla="*/ 1690785 w 2520000"/>
                <a:gd name="connsiteY60" fmla="*/ 2279748 h 2520000"/>
                <a:gd name="connsiteX61" fmla="*/ 1626212 w 2520000"/>
                <a:gd name="connsiteY61" fmla="*/ 2303382 h 2520000"/>
                <a:gd name="connsiteX62" fmla="*/ 1631572 w 2520000"/>
                <a:gd name="connsiteY62" fmla="*/ 2464154 h 2520000"/>
                <a:gd name="connsiteX63" fmla="*/ 1539823 w 2520000"/>
                <a:gd name="connsiteY63" fmla="*/ 2487745 h 2520000"/>
                <a:gd name="connsiteX64" fmla="*/ 1464719 w 2520000"/>
                <a:gd name="connsiteY64" fmla="*/ 2347031 h 2520000"/>
                <a:gd name="connsiteX65" fmla="*/ 1373156 w 2520000"/>
                <a:gd name="connsiteY65" fmla="*/ 2361005 h 2520000"/>
                <a:gd name="connsiteX66" fmla="*/ 1343719 w 2520000"/>
                <a:gd name="connsiteY66" fmla="*/ 2362492 h 2520000"/>
                <a:gd name="connsiteX67" fmla="*/ 1307651 w 2520000"/>
                <a:gd name="connsiteY67" fmla="*/ 2517594 h 2520000"/>
                <a:gd name="connsiteX68" fmla="*/ 1260000 w 2520000"/>
                <a:gd name="connsiteY68" fmla="*/ 2520000 h 2520000"/>
                <a:gd name="connsiteX69" fmla="*/ 1212350 w 2520000"/>
                <a:gd name="connsiteY69" fmla="*/ 2517594 h 2520000"/>
                <a:gd name="connsiteX70" fmla="*/ 1176282 w 2520000"/>
                <a:gd name="connsiteY70" fmla="*/ 2362492 h 2520000"/>
                <a:gd name="connsiteX71" fmla="*/ 1146845 w 2520000"/>
                <a:gd name="connsiteY71" fmla="*/ 2361005 h 2520000"/>
                <a:gd name="connsiteX72" fmla="*/ 1055281 w 2520000"/>
                <a:gd name="connsiteY72" fmla="*/ 2347031 h 2520000"/>
                <a:gd name="connsiteX73" fmla="*/ 980177 w 2520000"/>
                <a:gd name="connsiteY73" fmla="*/ 2487745 h 2520000"/>
                <a:gd name="connsiteX74" fmla="*/ 888429 w 2520000"/>
                <a:gd name="connsiteY74" fmla="*/ 2464154 h 2520000"/>
                <a:gd name="connsiteX75" fmla="*/ 893788 w 2520000"/>
                <a:gd name="connsiteY75" fmla="*/ 2303382 h 2520000"/>
                <a:gd name="connsiteX76" fmla="*/ 829215 w 2520000"/>
                <a:gd name="connsiteY76" fmla="*/ 2279748 h 2520000"/>
                <a:gd name="connsiteX77" fmla="*/ 781257 w 2520000"/>
                <a:gd name="connsiteY77" fmla="*/ 2256645 h 2520000"/>
                <a:gd name="connsiteX78" fmla="*/ 671642 w 2520000"/>
                <a:gd name="connsiteY78" fmla="*/ 2373818 h 2520000"/>
                <a:gd name="connsiteX79" fmla="*/ 659409 w 2520000"/>
                <a:gd name="connsiteY79" fmla="*/ 2367925 h 2520000"/>
                <a:gd name="connsiteX80" fmla="*/ 589826 w 2520000"/>
                <a:gd name="connsiteY80" fmla="*/ 2325652 h 2520000"/>
                <a:gd name="connsiteX81" fmla="*/ 635990 w 2520000"/>
                <a:gd name="connsiteY81" fmla="*/ 2173796 h 2520000"/>
                <a:gd name="connsiteX82" fmla="*/ 556024 w 2520000"/>
                <a:gd name="connsiteY82" fmla="*/ 2113998 h 2520000"/>
                <a:gd name="connsiteX83" fmla="*/ 539414 w 2520000"/>
                <a:gd name="connsiteY83" fmla="*/ 2098902 h 2520000"/>
                <a:gd name="connsiteX84" fmla="*/ 404324 w 2520000"/>
                <a:gd name="connsiteY84" fmla="*/ 2183018 h 2520000"/>
                <a:gd name="connsiteX85" fmla="*/ 369046 w 2520000"/>
                <a:gd name="connsiteY85" fmla="*/ 2150955 h 2520000"/>
                <a:gd name="connsiteX86" fmla="*/ 336983 w 2520000"/>
                <a:gd name="connsiteY86" fmla="*/ 2115677 h 2520000"/>
                <a:gd name="connsiteX87" fmla="*/ 421099 w 2520000"/>
                <a:gd name="connsiteY87" fmla="*/ 1980586 h 2520000"/>
                <a:gd name="connsiteX88" fmla="*/ 406002 w 2520000"/>
                <a:gd name="connsiteY88" fmla="*/ 1963976 h 2520000"/>
                <a:gd name="connsiteX89" fmla="*/ 346205 w 2520000"/>
                <a:gd name="connsiteY89" fmla="*/ 1884010 h 2520000"/>
                <a:gd name="connsiteX90" fmla="*/ 194348 w 2520000"/>
                <a:gd name="connsiteY90" fmla="*/ 1930174 h 2520000"/>
                <a:gd name="connsiteX91" fmla="*/ 152075 w 2520000"/>
                <a:gd name="connsiteY91" fmla="*/ 1860591 h 2520000"/>
                <a:gd name="connsiteX92" fmla="*/ 146183 w 2520000"/>
                <a:gd name="connsiteY92" fmla="*/ 1848358 h 2520000"/>
                <a:gd name="connsiteX93" fmla="*/ 263355 w 2520000"/>
                <a:gd name="connsiteY93" fmla="*/ 1738743 h 2520000"/>
                <a:gd name="connsiteX94" fmla="*/ 240253 w 2520000"/>
                <a:gd name="connsiteY94" fmla="*/ 1690785 h 2520000"/>
                <a:gd name="connsiteX95" fmla="*/ 216619 w 2520000"/>
                <a:gd name="connsiteY95" fmla="*/ 1626212 h 2520000"/>
                <a:gd name="connsiteX96" fmla="*/ 55847 w 2520000"/>
                <a:gd name="connsiteY96" fmla="*/ 1631572 h 2520000"/>
                <a:gd name="connsiteX97" fmla="*/ 32256 w 2520000"/>
                <a:gd name="connsiteY97" fmla="*/ 1539823 h 2520000"/>
                <a:gd name="connsiteX98" fmla="*/ 172969 w 2520000"/>
                <a:gd name="connsiteY98" fmla="*/ 1464719 h 2520000"/>
                <a:gd name="connsiteX99" fmla="*/ 158995 w 2520000"/>
                <a:gd name="connsiteY99" fmla="*/ 1373156 h 2520000"/>
                <a:gd name="connsiteX100" fmla="*/ 157509 w 2520000"/>
                <a:gd name="connsiteY100" fmla="*/ 1343719 h 2520000"/>
                <a:gd name="connsiteX101" fmla="*/ 2406 w 2520000"/>
                <a:gd name="connsiteY101" fmla="*/ 1307650 h 2520000"/>
                <a:gd name="connsiteX102" fmla="*/ 0 w 2520000"/>
                <a:gd name="connsiteY102" fmla="*/ 1260000 h 2520000"/>
                <a:gd name="connsiteX103" fmla="*/ 2406 w 2520000"/>
                <a:gd name="connsiteY103" fmla="*/ 1212350 h 2520000"/>
                <a:gd name="connsiteX104" fmla="*/ 157509 w 2520000"/>
                <a:gd name="connsiteY104" fmla="*/ 1176282 h 2520000"/>
                <a:gd name="connsiteX105" fmla="*/ 158995 w 2520000"/>
                <a:gd name="connsiteY105" fmla="*/ 1146845 h 2520000"/>
                <a:gd name="connsiteX106" fmla="*/ 172969 w 2520000"/>
                <a:gd name="connsiteY106" fmla="*/ 1055281 h 2520000"/>
                <a:gd name="connsiteX107" fmla="*/ 32256 w 2520000"/>
                <a:gd name="connsiteY107" fmla="*/ 980177 h 2520000"/>
                <a:gd name="connsiteX108" fmla="*/ 55847 w 2520000"/>
                <a:gd name="connsiteY108" fmla="*/ 888428 h 2520000"/>
                <a:gd name="connsiteX109" fmla="*/ 216619 w 2520000"/>
                <a:gd name="connsiteY109" fmla="*/ 893788 h 2520000"/>
                <a:gd name="connsiteX110" fmla="*/ 240253 w 2520000"/>
                <a:gd name="connsiteY110" fmla="*/ 829215 h 2520000"/>
                <a:gd name="connsiteX111" fmla="*/ 263355 w 2520000"/>
                <a:gd name="connsiteY111" fmla="*/ 781257 h 2520000"/>
                <a:gd name="connsiteX112" fmla="*/ 146183 w 2520000"/>
                <a:gd name="connsiteY112" fmla="*/ 671642 h 2520000"/>
                <a:gd name="connsiteX113" fmla="*/ 152075 w 2520000"/>
                <a:gd name="connsiteY113" fmla="*/ 659409 h 2520000"/>
                <a:gd name="connsiteX114" fmla="*/ 194348 w 2520000"/>
                <a:gd name="connsiteY114" fmla="*/ 589826 h 2520000"/>
                <a:gd name="connsiteX115" fmla="*/ 346205 w 2520000"/>
                <a:gd name="connsiteY115" fmla="*/ 635990 h 2520000"/>
                <a:gd name="connsiteX116" fmla="*/ 406002 w 2520000"/>
                <a:gd name="connsiteY116" fmla="*/ 556024 h 2520000"/>
                <a:gd name="connsiteX117" fmla="*/ 421099 w 2520000"/>
                <a:gd name="connsiteY117" fmla="*/ 539414 h 2520000"/>
                <a:gd name="connsiteX118" fmla="*/ 336983 w 2520000"/>
                <a:gd name="connsiteY118" fmla="*/ 404324 h 2520000"/>
                <a:gd name="connsiteX119" fmla="*/ 369046 w 2520000"/>
                <a:gd name="connsiteY119" fmla="*/ 369046 h 2520000"/>
                <a:gd name="connsiteX120" fmla="*/ 404324 w 2520000"/>
                <a:gd name="connsiteY120" fmla="*/ 336982 h 2520000"/>
                <a:gd name="connsiteX121" fmla="*/ 539414 w 2520000"/>
                <a:gd name="connsiteY121" fmla="*/ 421098 h 2520000"/>
                <a:gd name="connsiteX122" fmla="*/ 556024 w 2520000"/>
                <a:gd name="connsiteY122" fmla="*/ 406002 h 2520000"/>
                <a:gd name="connsiteX123" fmla="*/ 635990 w 2520000"/>
                <a:gd name="connsiteY123" fmla="*/ 346205 h 2520000"/>
                <a:gd name="connsiteX124" fmla="*/ 589826 w 2520000"/>
                <a:gd name="connsiteY124" fmla="*/ 194348 h 2520000"/>
                <a:gd name="connsiteX125" fmla="*/ 659409 w 2520000"/>
                <a:gd name="connsiteY125" fmla="*/ 152075 h 2520000"/>
                <a:gd name="connsiteX126" fmla="*/ 671642 w 2520000"/>
                <a:gd name="connsiteY126" fmla="*/ 146182 h 2520000"/>
                <a:gd name="connsiteX127" fmla="*/ 781257 w 2520000"/>
                <a:gd name="connsiteY127" fmla="*/ 263355 h 2520000"/>
                <a:gd name="connsiteX128" fmla="*/ 829215 w 2520000"/>
                <a:gd name="connsiteY128" fmla="*/ 240253 h 2520000"/>
                <a:gd name="connsiteX129" fmla="*/ 893788 w 2520000"/>
                <a:gd name="connsiteY129" fmla="*/ 216619 h 2520000"/>
                <a:gd name="connsiteX130" fmla="*/ 888429 w 2520000"/>
                <a:gd name="connsiteY130" fmla="*/ 55847 h 2520000"/>
                <a:gd name="connsiteX131" fmla="*/ 980177 w 2520000"/>
                <a:gd name="connsiteY131" fmla="*/ 32256 h 2520000"/>
                <a:gd name="connsiteX132" fmla="*/ 1055281 w 2520000"/>
                <a:gd name="connsiteY132" fmla="*/ 172969 h 2520000"/>
                <a:gd name="connsiteX133" fmla="*/ 1146845 w 2520000"/>
                <a:gd name="connsiteY133" fmla="*/ 158995 h 2520000"/>
                <a:gd name="connsiteX134" fmla="*/ 1176282 w 2520000"/>
                <a:gd name="connsiteY134" fmla="*/ 157509 h 2520000"/>
                <a:gd name="connsiteX135" fmla="*/ 1212351 w 2520000"/>
                <a:gd name="connsiteY135" fmla="*/ 2406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520000" h="2520000">
                  <a:moveTo>
                    <a:pt x="1260000" y="0"/>
                  </a:moveTo>
                  <a:lnTo>
                    <a:pt x="1307651" y="2406"/>
                  </a:lnTo>
                  <a:lnTo>
                    <a:pt x="1343719" y="157509"/>
                  </a:lnTo>
                  <a:lnTo>
                    <a:pt x="1373156" y="158995"/>
                  </a:lnTo>
                  <a:lnTo>
                    <a:pt x="1464719" y="172969"/>
                  </a:lnTo>
                  <a:lnTo>
                    <a:pt x="1539823" y="32256"/>
                  </a:lnTo>
                  <a:lnTo>
                    <a:pt x="1631572" y="55847"/>
                  </a:lnTo>
                  <a:lnTo>
                    <a:pt x="1626212" y="216619"/>
                  </a:lnTo>
                  <a:lnTo>
                    <a:pt x="1690785" y="240253"/>
                  </a:lnTo>
                  <a:lnTo>
                    <a:pt x="1738743" y="263355"/>
                  </a:lnTo>
                  <a:lnTo>
                    <a:pt x="1848358" y="146182"/>
                  </a:lnTo>
                  <a:lnTo>
                    <a:pt x="1860591" y="152075"/>
                  </a:lnTo>
                  <a:lnTo>
                    <a:pt x="1930174" y="194348"/>
                  </a:lnTo>
                  <a:lnTo>
                    <a:pt x="1884010" y="346205"/>
                  </a:lnTo>
                  <a:lnTo>
                    <a:pt x="1963976" y="406002"/>
                  </a:lnTo>
                  <a:lnTo>
                    <a:pt x="1980587" y="421098"/>
                  </a:lnTo>
                  <a:lnTo>
                    <a:pt x="2115676" y="336982"/>
                  </a:lnTo>
                  <a:lnTo>
                    <a:pt x="2150955" y="369046"/>
                  </a:lnTo>
                  <a:lnTo>
                    <a:pt x="2183018" y="404324"/>
                  </a:lnTo>
                  <a:lnTo>
                    <a:pt x="2098902" y="539414"/>
                  </a:lnTo>
                  <a:lnTo>
                    <a:pt x="2113998" y="556024"/>
                  </a:lnTo>
                  <a:lnTo>
                    <a:pt x="2173796" y="635990"/>
                  </a:lnTo>
                  <a:lnTo>
                    <a:pt x="2325652" y="589826"/>
                  </a:lnTo>
                  <a:lnTo>
                    <a:pt x="2367925" y="659409"/>
                  </a:lnTo>
                  <a:lnTo>
                    <a:pt x="2373818" y="671642"/>
                  </a:lnTo>
                  <a:lnTo>
                    <a:pt x="2256645" y="781257"/>
                  </a:lnTo>
                  <a:lnTo>
                    <a:pt x="2279748" y="829215"/>
                  </a:lnTo>
                  <a:lnTo>
                    <a:pt x="2303382" y="893788"/>
                  </a:lnTo>
                  <a:lnTo>
                    <a:pt x="2464154" y="888428"/>
                  </a:lnTo>
                  <a:lnTo>
                    <a:pt x="2487745" y="980177"/>
                  </a:lnTo>
                  <a:lnTo>
                    <a:pt x="2347031" y="1055281"/>
                  </a:lnTo>
                  <a:lnTo>
                    <a:pt x="2361005" y="1146845"/>
                  </a:lnTo>
                  <a:lnTo>
                    <a:pt x="2362492" y="1176282"/>
                  </a:lnTo>
                  <a:lnTo>
                    <a:pt x="2517594" y="1212350"/>
                  </a:lnTo>
                  <a:lnTo>
                    <a:pt x="2520000" y="1260000"/>
                  </a:lnTo>
                  <a:lnTo>
                    <a:pt x="2517594" y="1307651"/>
                  </a:lnTo>
                  <a:lnTo>
                    <a:pt x="2362492" y="1343719"/>
                  </a:lnTo>
                  <a:lnTo>
                    <a:pt x="2361005" y="1373156"/>
                  </a:lnTo>
                  <a:lnTo>
                    <a:pt x="2347031" y="1464719"/>
                  </a:lnTo>
                  <a:lnTo>
                    <a:pt x="2487745" y="1539823"/>
                  </a:lnTo>
                  <a:lnTo>
                    <a:pt x="2464154" y="1631572"/>
                  </a:lnTo>
                  <a:lnTo>
                    <a:pt x="2303382" y="1626212"/>
                  </a:lnTo>
                  <a:lnTo>
                    <a:pt x="2279748" y="1690785"/>
                  </a:lnTo>
                  <a:lnTo>
                    <a:pt x="2256645" y="1738743"/>
                  </a:lnTo>
                  <a:lnTo>
                    <a:pt x="2373818" y="1848358"/>
                  </a:lnTo>
                  <a:lnTo>
                    <a:pt x="2367925" y="1860591"/>
                  </a:lnTo>
                  <a:lnTo>
                    <a:pt x="2325652" y="1930174"/>
                  </a:lnTo>
                  <a:lnTo>
                    <a:pt x="2173796" y="1884010"/>
                  </a:lnTo>
                  <a:lnTo>
                    <a:pt x="2113998" y="1963976"/>
                  </a:lnTo>
                  <a:lnTo>
                    <a:pt x="2098902" y="1980586"/>
                  </a:lnTo>
                  <a:lnTo>
                    <a:pt x="2183018" y="2115676"/>
                  </a:lnTo>
                  <a:lnTo>
                    <a:pt x="2150955" y="2150955"/>
                  </a:lnTo>
                  <a:lnTo>
                    <a:pt x="2115676" y="2183018"/>
                  </a:lnTo>
                  <a:lnTo>
                    <a:pt x="1980586" y="2098902"/>
                  </a:lnTo>
                  <a:lnTo>
                    <a:pt x="1963976" y="2113998"/>
                  </a:lnTo>
                  <a:lnTo>
                    <a:pt x="1884011" y="2173796"/>
                  </a:lnTo>
                  <a:lnTo>
                    <a:pt x="1930175" y="2325652"/>
                  </a:lnTo>
                  <a:lnTo>
                    <a:pt x="1860591" y="2367925"/>
                  </a:lnTo>
                  <a:lnTo>
                    <a:pt x="1848358" y="2373818"/>
                  </a:lnTo>
                  <a:lnTo>
                    <a:pt x="1738743" y="2256645"/>
                  </a:lnTo>
                  <a:lnTo>
                    <a:pt x="1690785" y="2279748"/>
                  </a:lnTo>
                  <a:lnTo>
                    <a:pt x="1626212" y="2303382"/>
                  </a:lnTo>
                  <a:lnTo>
                    <a:pt x="1631572" y="2464154"/>
                  </a:lnTo>
                  <a:lnTo>
                    <a:pt x="1539823" y="2487745"/>
                  </a:lnTo>
                  <a:lnTo>
                    <a:pt x="1464719" y="2347031"/>
                  </a:lnTo>
                  <a:lnTo>
                    <a:pt x="1373156" y="2361005"/>
                  </a:lnTo>
                  <a:lnTo>
                    <a:pt x="1343719" y="2362492"/>
                  </a:lnTo>
                  <a:lnTo>
                    <a:pt x="1307651" y="2517594"/>
                  </a:lnTo>
                  <a:lnTo>
                    <a:pt x="1260000" y="2520000"/>
                  </a:lnTo>
                  <a:lnTo>
                    <a:pt x="1212350" y="2517594"/>
                  </a:lnTo>
                  <a:lnTo>
                    <a:pt x="1176282" y="2362492"/>
                  </a:lnTo>
                  <a:lnTo>
                    <a:pt x="1146845" y="2361005"/>
                  </a:lnTo>
                  <a:lnTo>
                    <a:pt x="1055281" y="2347031"/>
                  </a:lnTo>
                  <a:lnTo>
                    <a:pt x="980177" y="2487745"/>
                  </a:lnTo>
                  <a:lnTo>
                    <a:pt x="888429" y="2464154"/>
                  </a:lnTo>
                  <a:lnTo>
                    <a:pt x="893788" y="2303382"/>
                  </a:lnTo>
                  <a:lnTo>
                    <a:pt x="829215" y="2279748"/>
                  </a:lnTo>
                  <a:lnTo>
                    <a:pt x="781257" y="2256645"/>
                  </a:lnTo>
                  <a:lnTo>
                    <a:pt x="671642" y="2373818"/>
                  </a:lnTo>
                  <a:lnTo>
                    <a:pt x="659409" y="2367925"/>
                  </a:lnTo>
                  <a:lnTo>
                    <a:pt x="589826" y="2325652"/>
                  </a:lnTo>
                  <a:lnTo>
                    <a:pt x="635990" y="2173796"/>
                  </a:lnTo>
                  <a:lnTo>
                    <a:pt x="556024" y="2113998"/>
                  </a:lnTo>
                  <a:lnTo>
                    <a:pt x="539414" y="2098902"/>
                  </a:lnTo>
                  <a:lnTo>
                    <a:pt x="404324" y="2183018"/>
                  </a:lnTo>
                  <a:lnTo>
                    <a:pt x="369046" y="2150955"/>
                  </a:lnTo>
                  <a:lnTo>
                    <a:pt x="336983" y="2115677"/>
                  </a:lnTo>
                  <a:lnTo>
                    <a:pt x="421099" y="1980586"/>
                  </a:lnTo>
                  <a:lnTo>
                    <a:pt x="406002" y="1963976"/>
                  </a:lnTo>
                  <a:lnTo>
                    <a:pt x="346205" y="1884010"/>
                  </a:lnTo>
                  <a:lnTo>
                    <a:pt x="194348" y="1930174"/>
                  </a:lnTo>
                  <a:lnTo>
                    <a:pt x="152075" y="1860591"/>
                  </a:lnTo>
                  <a:lnTo>
                    <a:pt x="146183" y="1848358"/>
                  </a:lnTo>
                  <a:lnTo>
                    <a:pt x="263355" y="1738743"/>
                  </a:lnTo>
                  <a:lnTo>
                    <a:pt x="240253" y="1690785"/>
                  </a:lnTo>
                  <a:lnTo>
                    <a:pt x="216619" y="1626212"/>
                  </a:lnTo>
                  <a:lnTo>
                    <a:pt x="55847" y="1631572"/>
                  </a:lnTo>
                  <a:lnTo>
                    <a:pt x="32256" y="1539823"/>
                  </a:lnTo>
                  <a:lnTo>
                    <a:pt x="172969" y="1464719"/>
                  </a:lnTo>
                  <a:lnTo>
                    <a:pt x="158995" y="1373156"/>
                  </a:lnTo>
                  <a:lnTo>
                    <a:pt x="157509" y="1343719"/>
                  </a:lnTo>
                  <a:lnTo>
                    <a:pt x="2406" y="1307650"/>
                  </a:lnTo>
                  <a:lnTo>
                    <a:pt x="0" y="1260000"/>
                  </a:lnTo>
                  <a:lnTo>
                    <a:pt x="2406" y="1212350"/>
                  </a:lnTo>
                  <a:lnTo>
                    <a:pt x="157509" y="1176282"/>
                  </a:lnTo>
                  <a:lnTo>
                    <a:pt x="158995" y="1146845"/>
                  </a:lnTo>
                  <a:lnTo>
                    <a:pt x="172969" y="1055281"/>
                  </a:lnTo>
                  <a:lnTo>
                    <a:pt x="32256" y="980177"/>
                  </a:lnTo>
                  <a:lnTo>
                    <a:pt x="55847" y="888428"/>
                  </a:lnTo>
                  <a:lnTo>
                    <a:pt x="216619" y="893788"/>
                  </a:lnTo>
                  <a:lnTo>
                    <a:pt x="240253" y="829215"/>
                  </a:lnTo>
                  <a:lnTo>
                    <a:pt x="263355" y="781257"/>
                  </a:lnTo>
                  <a:lnTo>
                    <a:pt x="146183" y="671642"/>
                  </a:lnTo>
                  <a:lnTo>
                    <a:pt x="152075" y="659409"/>
                  </a:lnTo>
                  <a:lnTo>
                    <a:pt x="194348" y="589826"/>
                  </a:lnTo>
                  <a:lnTo>
                    <a:pt x="346205" y="635990"/>
                  </a:lnTo>
                  <a:lnTo>
                    <a:pt x="406002" y="556024"/>
                  </a:lnTo>
                  <a:lnTo>
                    <a:pt x="421099" y="539414"/>
                  </a:lnTo>
                  <a:lnTo>
                    <a:pt x="336983" y="404324"/>
                  </a:lnTo>
                  <a:lnTo>
                    <a:pt x="369046" y="369046"/>
                  </a:lnTo>
                  <a:lnTo>
                    <a:pt x="404324" y="336982"/>
                  </a:lnTo>
                  <a:lnTo>
                    <a:pt x="539414" y="421098"/>
                  </a:lnTo>
                  <a:lnTo>
                    <a:pt x="556024" y="406002"/>
                  </a:lnTo>
                  <a:lnTo>
                    <a:pt x="635990" y="346205"/>
                  </a:lnTo>
                  <a:lnTo>
                    <a:pt x="589826" y="194348"/>
                  </a:lnTo>
                  <a:lnTo>
                    <a:pt x="659409" y="152075"/>
                  </a:lnTo>
                  <a:lnTo>
                    <a:pt x="671642" y="146182"/>
                  </a:lnTo>
                  <a:lnTo>
                    <a:pt x="781257" y="263355"/>
                  </a:lnTo>
                  <a:lnTo>
                    <a:pt x="829215" y="240253"/>
                  </a:lnTo>
                  <a:lnTo>
                    <a:pt x="893788" y="216619"/>
                  </a:lnTo>
                  <a:lnTo>
                    <a:pt x="888429" y="55847"/>
                  </a:lnTo>
                  <a:lnTo>
                    <a:pt x="980177" y="32256"/>
                  </a:lnTo>
                  <a:lnTo>
                    <a:pt x="1055281" y="172969"/>
                  </a:lnTo>
                  <a:lnTo>
                    <a:pt x="1146845" y="158995"/>
                  </a:lnTo>
                  <a:lnTo>
                    <a:pt x="1176282" y="157509"/>
                  </a:lnTo>
                  <a:lnTo>
                    <a:pt x="1212351" y="2406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2"/>
                </a:gs>
                <a:gs pos="80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" name="Круг: прозрачная заливка 16">
              <a:extLst>
                <a:ext uri="{FF2B5EF4-FFF2-40B4-BE49-F238E27FC236}">
                  <a16:creationId xmlns:a16="http://schemas.microsoft.com/office/drawing/2014/main" id="{505028C9-234B-4ADB-B6E8-8ECCB80882B5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2"/>
                </a:gs>
                <a:gs pos="80000">
                  <a:schemeClr val="accent2">
                    <a:lumMod val="5000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8345482A-A8CE-4CB0-92FE-1485568D8173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508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Круг: прозрачная заливка 18">
              <a:extLst>
                <a:ext uri="{FF2B5EF4-FFF2-40B4-BE49-F238E27FC236}">
                  <a16:creationId xmlns:a16="http://schemas.microsoft.com/office/drawing/2014/main" id="{4915ABBE-2FE2-4493-90A7-98C8F8622876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2"/>
                </a:gs>
                <a:gs pos="80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0B09094-B066-463A-91FE-8549BAC1A1CA}"/>
              </a:ext>
            </a:extLst>
          </p:cNvPr>
          <p:cNvGrpSpPr/>
          <p:nvPr/>
        </p:nvGrpSpPr>
        <p:grpSpPr>
          <a:xfrm>
            <a:off x="5019543" y="1709157"/>
            <a:ext cx="2025000" cy="2025000"/>
            <a:chOff x="4836000" y="2169000"/>
            <a:chExt cx="2520000" cy="252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5FD9F65-0BDF-4437-BA5E-49ADBF921CF6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252609D5-82AF-4E04-8D2B-41D1D39B5144}"/>
                </a:ext>
              </a:extLst>
            </p:cNvPr>
            <p:cNvSpPr/>
            <p:nvPr/>
          </p:nvSpPr>
          <p:spPr>
            <a:xfrm>
              <a:off x="4836000" y="2169000"/>
              <a:ext cx="2520000" cy="2520000"/>
            </a:xfrm>
            <a:custGeom>
              <a:avLst/>
              <a:gdLst>
                <a:gd name="connsiteX0" fmla="*/ 1260000 w 2520000"/>
                <a:gd name="connsiteY0" fmla="*/ 0 h 2520000"/>
                <a:gd name="connsiteX1" fmla="*/ 1307651 w 2520000"/>
                <a:gd name="connsiteY1" fmla="*/ 2406 h 2520000"/>
                <a:gd name="connsiteX2" fmla="*/ 1343719 w 2520000"/>
                <a:gd name="connsiteY2" fmla="*/ 157509 h 2520000"/>
                <a:gd name="connsiteX3" fmla="*/ 1373156 w 2520000"/>
                <a:gd name="connsiteY3" fmla="*/ 158995 h 2520000"/>
                <a:gd name="connsiteX4" fmla="*/ 1464719 w 2520000"/>
                <a:gd name="connsiteY4" fmla="*/ 172969 h 2520000"/>
                <a:gd name="connsiteX5" fmla="*/ 1539823 w 2520000"/>
                <a:gd name="connsiteY5" fmla="*/ 32256 h 2520000"/>
                <a:gd name="connsiteX6" fmla="*/ 1631572 w 2520000"/>
                <a:gd name="connsiteY6" fmla="*/ 55847 h 2520000"/>
                <a:gd name="connsiteX7" fmla="*/ 1626212 w 2520000"/>
                <a:gd name="connsiteY7" fmla="*/ 216619 h 2520000"/>
                <a:gd name="connsiteX8" fmla="*/ 1690785 w 2520000"/>
                <a:gd name="connsiteY8" fmla="*/ 240253 h 2520000"/>
                <a:gd name="connsiteX9" fmla="*/ 1738743 w 2520000"/>
                <a:gd name="connsiteY9" fmla="*/ 263355 h 2520000"/>
                <a:gd name="connsiteX10" fmla="*/ 1848358 w 2520000"/>
                <a:gd name="connsiteY10" fmla="*/ 146182 h 2520000"/>
                <a:gd name="connsiteX11" fmla="*/ 1860591 w 2520000"/>
                <a:gd name="connsiteY11" fmla="*/ 152075 h 2520000"/>
                <a:gd name="connsiteX12" fmla="*/ 1930174 w 2520000"/>
                <a:gd name="connsiteY12" fmla="*/ 194348 h 2520000"/>
                <a:gd name="connsiteX13" fmla="*/ 1884010 w 2520000"/>
                <a:gd name="connsiteY13" fmla="*/ 346205 h 2520000"/>
                <a:gd name="connsiteX14" fmla="*/ 1963976 w 2520000"/>
                <a:gd name="connsiteY14" fmla="*/ 406002 h 2520000"/>
                <a:gd name="connsiteX15" fmla="*/ 1980587 w 2520000"/>
                <a:gd name="connsiteY15" fmla="*/ 421098 h 2520000"/>
                <a:gd name="connsiteX16" fmla="*/ 2115676 w 2520000"/>
                <a:gd name="connsiteY16" fmla="*/ 336982 h 2520000"/>
                <a:gd name="connsiteX17" fmla="*/ 2150955 w 2520000"/>
                <a:gd name="connsiteY17" fmla="*/ 369046 h 2520000"/>
                <a:gd name="connsiteX18" fmla="*/ 2183018 w 2520000"/>
                <a:gd name="connsiteY18" fmla="*/ 404324 h 2520000"/>
                <a:gd name="connsiteX19" fmla="*/ 2098902 w 2520000"/>
                <a:gd name="connsiteY19" fmla="*/ 539414 h 2520000"/>
                <a:gd name="connsiteX20" fmla="*/ 2113998 w 2520000"/>
                <a:gd name="connsiteY20" fmla="*/ 556024 h 2520000"/>
                <a:gd name="connsiteX21" fmla="*/ 2173796 w 2520000"/>
                <a:gd name="connsiteY21" fmla="*/ 635990 h 2520000"/>
                <a:gd name="connsiteX22" fmla="*/ 2325652 w 2520000"/>
                <a:gd name="connsiteY22" fmla="*/ 589826 h 2520000"/>
                <a:gd name="connsiteX23" fmla="*/ 2367925 w 2520000"/>
                <a:gd name="connsiteY23" fmla="*/ 659409 h 2520000"/>
                <a:gd name="connsiteX24" fmla="*/ 2373818 w 2520000"/>
                <a:gd name="connsiteY24" fmla="*/ 671642 h 2520000"/>
                <a:gd name="connsiteX25" fmla="*/ 2256645 w 2520000"/>
                <a:gd name="connsiteY25" fmla="*/ 781257 h 2520000"/>
                <a:gd name="connsiteX26" fmla="*/ 2279748 w 2520000"/>
                <a:gd name="connsiteY26" fmla="*/ 829215 h 2520000"/>
                <a:gd name="connsiteX27" fmla="*/ 2303382 w 2520000"/>
                <a:gd name="connsiteY27" fmla="*/ 893788 h 2520000"/>
                <a:gd name="connsiteX28" fmla="*/ 2464154 w 2520000"/>
                <a:gd name="connsiteY28" fmla="*/ 888428 h 2520000"/>
                <a:gd name="connsiteX29" fmla="*/ 2487745 w 2520000"/>
                <a:gd name="connsiteY29" fmla="*/ 980177 h 2520000"/>
                <a:gd name="connsiteX30" fmla="*/ 2347031 w 2520000"/>
                <a:gd name="connsiteY30" fmla="*/ 1055281 h 2520000"/>
                <a:gd name="connsiteX31" fmla="*/ 2361005 w 2520000"/>
                <a:gd name="connsiteY31" fmla="*/ 1146845 h 2520000"/>
                <a:gd name="connsiteX32" fmla="*/ 2362492 w 2520000"/>
                <a:gd name="connsiteY32" fmla="*/ 1176282 h 2520000"/>
                <a:gd name="connsiteX33" fmla="*/ 2517594 w 2520000"/>
                <a:gd name="connsiteY33" fmla="*/ 1212350 h 2520000"/>
                <a:gd name="connsiteX34" fmla="*/ 2520000 w 2520000"/>
                <a:gd name="connsiteY34" fmla="*/ 1260000 h 2520000"/>
                <a:gd name="connsiteX35" fmla="*/ 2517594 w 2520000"/>
                <a:gd name="connsiteY35" fmla="*/ 1307651 h 2520000"/>
                <a:gd name="connsiteX36" fmla="*/ 2362492 w 2520000"/>
                <a:gd name="connsiteY36" fmla="*/ 1343719 h 2520000"/>
                <a:gd name="connsiteX37" fmla="*/ 2361005 w 2520000"/>
                <a:gd name="connsiteY37" fmla="*/ 1373156 h 2520000"/>
                <a:gd name="connsiteX38" fmla="*/ 2347031 w 2520000"/>
                <a:gd name="connsiteY38" fmla="*/ 1464719 h 2520000"/>
                <a:gd name="connsiteX39" fmla="*/ 2487745 w 2520000"/>
                <a:gd name="connsiteY39" fmla="*/ 1539823 h 2520000"/>
                <a:gd name="connsiteX40" fmla="*/ 2464154 w 2520000"/>
                <a:gd name="connsiteY40" fmla="*/ 1631572 h 2520000"/>
                <a:gd name="connsiteX41" fmla="*/ 2303382 w 2520000"/>
                <a:gd name="connsiteY41" fmla="*/ 1626212 h 2520000"/>
                <a:gd name="connsiteX42" fmla="*/ 2279748 w 2520000"/>
                <a:gd name="connsiteY42" fmla="*/ 1690785 h 2520000"/>
                <a:gd name="connsiteX43" fmla="*/ 2256645 w 2520000"/>
                <a:gd name="connsiteY43" fmla="*/ 1738743 h 2520000"/>
                <a:gd name="connsiteX44" fmla="*/ 2373818 w 2520000"/>
                <a:gd name="connsiteY44" fmla="*/ 1848358 h 2520000"/>
                <a:gd name="connsiteX45" fmla="*/ 2367925 w 2520000"/>
                <a:gd name="connsiteY45" fmla="*/ 1860591 h 2520000"/>
                <a:gd name="connsiteX46" fmla="*/ 2325652 w 2520000"/>
                <a:gd name="connsiteY46" fmla="*/ 1930174 h 2520000"/>
                <a:gd name="connsiteX47" fmla="*/ 2173796 w 2520000"/>
                <a:gd name="connsiteY47" fmla="*/ 1884010 h 2520000"/>
                <a:gd name="connsiteX48" fmla="*/ 2113998 w 2520000"/>
                <a:gd name="connsiteY48" fmla="*/ 1963976 h 2520000"/>
                <a:gd name="connsiteX49" fmla="*/ 2098902 w 2520000"/>
                <a:gd name="connsiteY49" fmla="*/ 1980586 h 2520000"/>
                <a:gd name="connsiteX50" fmla="*/ 2183018 w 2520000"/>
                <a:gd name="connsiteY50" fmla="*/ 2115676 h 2520000"/>
                <a:gd name="connsiteX51" fmla="*/ 2150955 w 2520000"/>
                <a:gd name="connsiteY51" fmla="*/ 2150955 h 2520000"/>
                <a:gd name="connsiteX52" fmla="*/ 2115676 w 2520000"/>
                <a:gd name="connsiteY52" fmla="*/ 2183018 h 2520000"/>
                <a:gd name="connsiteX53" fmla="*/ 1980586 w 2520000"/>
                <a:gd name="connsiteY53" fmla="*/ 2098902 h 2520000"/>
                <a:gd name="connsiteX54" fmla="*/ 1963976 w 2520000"/>
                <a:gd name="connsiteY54" fmla="*/ 2113998 h 2520000"/>
                <a:gd name="connsiteX55" fmla="*/ 1884011 w 2520000"/>
                <a:gd name="connsiteY55" fmla="*/ 2173796 h 2520000"/>
                <a:gd name="connsiteX56" fmla="*/ 1930175 w 2520000"/>
                <a:gd name="connsiteY56" fmla="*/ 2325652 h 2520000"/>
                <a:gd name="connsiteX57" fmla="*/ 1860591 w 2520000"/>
                <a:gd name="connsiteY57" fmla="*/ 2367925 h 2520000"/>
                <a:gd name="connsiteX58" fmla="*/ 1848358 w 2520000"/>
                <a:gd name="connsiteY58" fmla="*/ 2373818 h 2520000"/>
                <a:gd name="connsiteX59" fmla="*/ 1738743 w 2520000"/>
                <a:gd name="connsiteY59" fmla="*/ 2256645 h 2520000"/>
                <a:gd name="connsiteX60" fmla="*/ 1690785 w 2520000"/>
                <a:gd name="connsiteY60" fmla="*/ 2279748 h 2520000"/>
                <a:gd name="connsiteX61" fmla="*/ 1626212 w 2520000"/>
                <a:gd name="connsiteY61" fmla="*/ 2303382 h 2520000"/>
                <a:gd name="connsiteX62" fmla="*/ 1631572 w 2520000"/>
                <a:gd name="connsiteY62" fmla="*/ 2464154 h 2520000"/>
                <a:gd name="connsiteX63" fmla="*/ 1539823 w 2520000"/>
                <a:gd name="connsiteY63" fmla="*/ 2487745 h 2520000"/>
                <a:gd name="connsiteX64" fmla="*/ 1464719 w 2520000"/>
                <a:gd name="connsiteY64" fmla="*/ 2347031 h 2520000"/>
                <a:gd name="connsiteX65" fmla="*/ 1373156 w 2520000"/>
                <a:gd name="connsiteY65" fmla="*/ 2361005 h 2520000"/>
                <a:gd name="connsiteX66" fmla="*/ 1343719 w 2520000"/>
                <a:gd name="connsiteY66" fmla="*/ 2362492 h 2520000"/>
                <a:gd name="connsiteX67" fmla="*/ 1307651 w 2520000"/>
                <a:gd name="connsiteY67" fmla="*/ 2517594 h 2520000"/>
                <a:gd name="connsiteX68" fmla="*/ 1260000 w 2520000"/>
                <a:gd name="connsiteY68" fmla="*/ 2520000 h 2520000"/>
                <a:gd name="connsiteX69" fmla="*/ 1212350 w 2520000"/>
                <a:gd name="connsiteY69" fmla="*/ 2517594 h 2520000"/>
                <a:gd name="connsiteX70" fmla="*/ 1176282 w 2520000"/>
                <a:gd name="connsiteY70" fmla="*/ 2362492 h 2520000"/>
                <a:gd name="connsiteX71" fmla="*/ 1146845 w 2520000"/>
                <a:gd name="connsiteY71" fmla="*/ 2361005 h 2520000"/>
                <a:gd name="connsiteX72" fmla="*/ 1055281 w 2520000"/>
                <a:gd name="connsiteY72" fmla="*/ 2347031 h 2520000"/>
                <a:gd name="connsiteX73" fmla="*/ 980177 w 2520000"/>
                <a:gd name="connsiteY73" fmla="*/ 2487745 h 2520000"/>
                <a:gd name="connsiteX74" fmla="*/ 888429 w 2520000"/>
                <a:gd name="connsiteY74" fmla="*/ 2464154 h 2520000"/>
                <a:gd name="connsiteX75" fmla="*/ 893788 w 2520000"/>
                <a:gd name="connsiteY75" fmla="*/ 2303382 h 2520000"/>
                <a:gd name="connsiteX76" fmla="*/ 829215 w 2520000"/>
                <a:gd name="connsiteY76" fmla="*/ 2279748 h 2520000"/>
                <a:gd name="connsiteX77" fmla="*/ 781257 w 2520000"/>
                <a:gd name="connsiteY77" fmla="*/ 2256645 h 2520000"/>
                <a:gd name="connsiteX78" fmla="*/ 671642 w 2520000"/>
                <a:gd name="connsiteY78" fmla="*/ 2373818 h 2520000"/>
                <a:gd name="connsiteX79" fmla="*/ 659409 w 2520000"/>
                <a:gd name="connsiteY79" fmla="*/ 2367925 h 2520000"/>
                <a:gd name="connsiteX80" fmla="*/ 589826 w 2520000"/>
                <a:gd name="connsiteY80" fmla="*/ 2325652 h 2520000"/>
                <a:gd name="connsiteX81" fmla="*/ 635990 w 2520000"/>
                <a:gd name="connsiteY81" fmla="*/ 2173796 h 2520000"/>
                <a:gd name="connsiteX82" fmla="*/ 556024 w 2520000"/>
                <a:gd name="connsiteY82" fmla="*/ 2113998 h 2520000"/>
                <a:gd name="connsiteX83" fmla="*/ 539414 w 2520000"/>
                <a:gd name="connsiteY83" fmla="*/ 2098902 h 2520000"/>
                <a:gd name="connsiteX84" fmla="*/ 404324 w 2520000"/>
                <a:gd name="connsiteY84" fmla="*/ 2183018 h 2520000"/>
                <a:gd name="connsiteX85" fmla="*/ 369046 w 2520000"/>
                <a:gd name="connsiteY85" fmla="*/ 2150955 h 2520000"/>
                <a:gd name="connsiteX86" fmla="*/ 336983 w 2520000"/>
                <a:gd name="connsiteY86" fmla="*/ 2115677 h 2520000"/>
                <a:gd name="connsiteX87" fmla="*/ 421099 w 2520000"/>
                <a:gd name="connsiteY87" fmla="*/ 1980586 h 2520000"/>
                <a:gd name="connsiteX88" fmla="*/ 406002 w 2520000"/>
                <a:gd name="connsiteY88" fmla="*/ 1963976 h 2520000"/>
                <a:gd name="connsiteX89" fmla="*/ 346205 w 2520000"/>
                <a:gd name="connsiteY89" fmla="*/ 1884010 h 2520000"/>
                <a:gd name="connsiteX90" fmla="*/ 194348 w 2520000"/>
                <a:gd name="connsiteY90" fmla="*/ 1930174 h 2520000"/>
                <a:gd name="connsiteX91" fmla="*/ 152075 w 2520000"/>
                <a:gd name="connsiteY91" fmla="*/ 1860591 h 2520000"/>
                <a:gd name="connsiteX92" fmla="*/ 146183 w 2520000"/>
                <a:gd name="connsiteY92" fmla="*/ 1848358 h 2520000"/>
                <a:gd name="connsiteX93" fmla="*/ 263355 w 2520000"/>
                <a:gd name="connsiteY93" fmla="*/ 1738743 h 2520000"/>
                <a:gd name="connsiteX94" fmla="*/ 240253 w 2520000"/>
                <a:gd name="connsiteY94" fmla="*/ 1690785 h 2520000"/>
                <a:gd name="connsiteX95" fmla="*/ 216619 w 2520000"/>
                <a:gd name="connsiteY95" fmla="*/ 1626212 h 2520000"/>
                <a:gd name="connsiteX96" fmla="*/ 55847 w 2520000"/>
                <a:gd name="connsiteY96" fmla="*/ 1631572 h 2520000"/>
                <a:gd name="connsiteX97" fmla="*/ 32256 w 2520000"/>
                <a:gd name="connsiteY97" fmla="*/ 1539823 h 2520000"/>
                <a:gd name="connsiteX98" fmla="*/ 172969 w 2520000"/>
                <a:gd name="connsiteY98" fmla="*/ 1464719 h 2520000"/>
                <a:gd name="connsiteX99" fmla="*/ 158995 w 2520000"/>
                <a:gd name="connsiteY99" fmla="*/ 1373156 h 2520000"/>
                <a:gd name="connsiteX100" fmla="*/ 157509 w 2520000"/>
                <a:gd name="connsiteY100" fmla="*/ 1343719 h 2520000"/>
                <a:gd name="connsiteX101" fmla="*/ 2406 w 2520000"/>
                <a:gd name="connsiteY101" fmla="*/ 1307650 h 2520000"/>
                <a:gd name="connsiteX102" fmla="*/ 0 w 2520000"/>
                <a:gd name="connsiteY102" fmla="*/ 1260000 h 2520000"/>
                <a:gd name="connsiteX103" fmla="*/ 2406 w 2520000"/>
                <a:gd name="connsiteY103" fmla="*/ 1212350 h 2520000"/>
                <a:gd name="connsiteX104" fmla="*/ 157509 w 2520000"/>
                <a:gd name="connsiteY104" fmla="*/ 1176282 h 2520000"/>
                <a:gd name="connsiteX105" fmla="*/ 158995 w 2520000"/>
                <a:gd name="connsiteY105" fmla="*/ 1146845 h 2520000"/>
                <a:gd name="connsiteX106" fmla="*/ 172969 w 2520000"/>
                <a:gd name="connsiteY106" fmla="*/ 1055281 h 2520000"/>
                <a:gd name="connsiteX107" fmla="*/ 32256 w 2520000"/>
                <a:gd name="connsiteY107" fmla="*/ 980177 h 2520000"/>
                <a:gd name="connsiteX108" fmla="*/ 55847 w 2520000"/>
                <a:gd name="connsiteY108" fmla="*/ 888428 h 2520000"/>
                <a:gd name="connsiteX109" fmla="*/ 216619 w 2520000"/>
                <a:gd name="connsiteY109" fmla="*/ 893788 h 2520000"/>
                <a:gd name="connsiteX110" fmla="*/ 240253 w 2520000"/>
                <a:gd name="connsiteY110" fmla="*/ 829215 h 2520000"/>
                <a:gd name="connsiteX111" fmla="*/ 263355 w 2520000"/>
                <a:gd name="connsiteY111" fmla="*/ 781257 h 2520000"/>
                <a:gd name="connsiteX112" fmla="*/ 146183 w 2520000"/>
                <a:gd name="connsiteY112" fmla="*/ 671642 h 2520000"/>
                <a:gd name="connsiteX113" fmla="*/ 152075 w 2520000"/>
                <a:gd name="connsiteY113" fmla="*/ 659409 h 2520000"/>
                <a:gd name="connsiteX114" fmla="*/ 194348 w 2520000"/>
                <a:gd name="connsiteY114" fmla="*/ 589826 h 2520000"/>
                <a:gd name="connsiteX115" fmla="*/ 346205 w 2520000"/>
                <a:gd name="connsiteY115" fmla="*/ 635990 h 2520000"/>
                <a:gd name="connsiteX116" fmla="*/ 406002 w 2520000"/>
                <a:gd name="connsiteY116" fmla="*/ 556024 h 2520000"/>
                <a:gd name="connsiteX117" fmla="*/ 421099 w 2520000"/>
                <a:gd name="connsiteY117" fmla="*/ 539414 h 2520000"/>
                <a:gd name="connsiteX118" fmla="*/ 336983 w 2520000"/>
                <a:gd name="connsiteY118" fmla="*/ 404324 h 2520000"/>
                <a:gd name="connsiteX119" fmla="*/ 369046 w 2520000"/>
                <a:gd name="connsiteY119" fmla="*/ 369046 h 2520000"/>
                <a:gd name="connsiteX120" fmla="*/ 404324 w 2520000"/>
                <a:gd name="connsiteY120" fmla="*/ 336982 h 2520000"/>
                <a:gd name="connsiteX121" fmla="*/ 539414 w 2520000"/>
                <a:gd name="connsiteY121" fmla="*/ 421098 h 2520000"/>
                <a:gd name="connsiteX122" fmla="*/ 556024 w 2520000"/>
                <a:gd name="connsiteY122" fmla="*/ 406002 h 2520000"/>
                <a:gd name="connsiteX123" fmla="*/ 635990 w 2520000"/>
                <a:gd name="connsiteY123" fmla="*/ 346205 h 2520000"/>
                <a:gd name="connsiteX124" fmla="*/ 589826 w 2520000"/>
                <a:gd name="connsiteY124" fmla="*/ 194348 h 2520000"/>
                <a:gd name="connsiteX125" fmla="*/ 659409 w 2520000"/>
                <a:gd name="connsiteY125" fmla="*/ 152075 h 2520000"/>
                <a:gd name="connsiteX126" fmla="*/ 671642 w 2520000"/>
                <a:gd name="connsiteY126" fmla="*/ 146182 h 2520000"/>
                <a:gd name="connsiteX127" fmla="*/ 781257 w 2520000"/>
                <a:gd name="connsiteY127" fmla="*/ 263355 h 2520000"/>
                <a:gd name="connsiteX128" fmla="*/ 829215 w 2520000"/>
                <a:gd name="connsiteY128" fmla="*/ 240253 h 2520000"/>
                <a:gd name="connsiteX129" fmla="*/ 893788 w 2520000"/>
                <a:gd name="connsiteY129" fmla="*/ 216619 h 2520000"/>
                <a:gd name="connsiteX130" fmla="*/ 888429 w 2520000"/>
                <a:gd name="connsiteY130" fmla="*/ 55847 h 2520000"/>
                <a:gd name="connsiteX131" fmla="*/ 980177 w 2520000"/>
                <a:gd name="connsiteY131" fmla="*/ 32256 h 2520000"/>
                <a:gd name="connsiteX132" fmla="*/ 1055281 w 2520000"/>
                <a:gd name="connsiteY132" fmla="*/ 172969 h 2520000"/>
                <a:gd name="connsiteX133" fmla="*/ 1146845 w 2520000"/>
                <a:gd name="connsiteY133" fmla="*/ 158995 h 2520000"/>
                <a:gd name="connsiteX134" fmla="*/ 1176282 w 2520000"/>
                <a:gd name="connsiteY134" fmla="*/ 157509 h 2520000"/>
                <a:gd name="connsiteX135" fmla="*/ 1212351 w 2520000"/>
                <a:gd name="connsiteY135" fmla="*/ 2406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520000" h="2520000">
                  <a:moveTo>
                    <a:pt x="1260000" y="0"/>
                  </a:moveTo>
                  <a:lnTo>
                    <a:pt x="1307651" y="2406"/>
                  </a:lnTo>
                  <a:lnTo>
                    <a:pt x="1343719" y="157509"/>
                  </a:lnTo>
                  <a:lnTo>
                    <a:pt x="1373156" y="158995"/>
                  </a:lnTo>
                  <a:lnTo>
                    <a:pt x="1464719" y="172969"/>
                  </a:lnTo>
                  <a:lnTo>
                    <a:pt x="1539823" y="32256"/>
                  </a:lnTo>
                  <a:lnTo>
                    <a:pt x="1631572" y="55847"/>
                  </a:lnTo>
                  <a:lnTo>
                    <a:pt x="1626212" y="216619"/>
                  </a:lnTo>
                  <a:lnTo>
                    <a:pt x="1690785" y="240253"/>
                  </a:lnTo>
                  <a:lnTo>
                    <a:pt x="1738743" y="263355"/>
                  </a:lnTo>
                  <a:lnTo>
                    <a:pt x="1848358" y="146182"/>
                  </a:lnTo>
                  <a:lnTo>
                    <a:pt x="1860591" y="152075"/>
                  </a:lnTo>
                  <a:lnTo>
                    <a:pt x="1930174" y="194348"/>
                  </a:lnTo>
                  <a:lnTo>
                    <a:pt x="1884010" y="346205"/>
                  </a:lnTo>
                  <a:lnTo>
                    <a:pt x="1963976" y="406002"/>
                  </a:lnTo>
                  <a:lnTo>
                    <a:pt x="1980587" y="421098"/>
                  </a:lnTo>
                  <a:lnTo>
                    <a:pt x="2115676" y="336982"/>
                  </a:lnTo>
                  <a:lnTo>
                    <a:pt x="2150955" y="369046"/>
                  </a:lnTo>
                  <a:lnTo>
                    <a:pt x="2183018" y="404324"/>
                  </a:lnTo>
                  <a:lnTo>
                    <a:pt x="2098902" y="539414"/>
                  </a:lnTo>
                  <a:lnTo>
                    <a:pt x="2113998" y="556024"/>
                  </a:lnTo>
                  <a:lnTo>
                    <a:pt x="2173796" y="635990"/>
                  </a:lnTo>
                  <a:lnTo>
                    <a:pt x="2325652" y="589826"/>
                  </a:lnTo>
                  <a:lnTo>
                    <a:pt x="2367925" y="659409"/>
                  </a:lnTo>
                  <a:lnTo>
                    <a:pt x="2373818" y="671642"/>
                  </a:lnTo>
                  <a:lnTo>
                    <a:pt x="2256645" y="781257"/>
                  </a:lnTo>
                  <a:lnTo>
                    <a:pt x="2279748" y="829215"/>
                  </a:lnTo>
                  <a:lnTo>
                    <a:pt x="2303382" y="893788"/>
                  </a:lnTo>
                  <a:lnTo>
                    <a:pt x="2464154" y="888428"/>
                  </a:lnTo>
                  <a:lnTo>
                    <a:pt x="2487745" y="980177"/>
                  </a:lnTo>
                  <a:lnTo>
                    <a:pt x="2347031" y="1055281"/>
                  </a:lnTo>
                  <a:lnTo>
                    <a:pt x="2361005" y="1146845"/>
                  </a:lnTo>
                  <a:lnTo>
                    <a:pt x="2362492" y="1176282"/>
                  </a:lnTo>
                  <a:lnTo>
                    <a:pt x="2517594" y="1212350"/>
                  </a:lnTo>
                  <a:lnTo>
                    <a:pt x="2520000" y="1260000"/>
                  </a:lnTo>
                  <a:lnTo>
                    <a:pt x="2517594" y="1307651"/>
                  </a:lnTo>
                  <a:lnTo>
                    <a:pt x="2362492" y="1343719"/>
                  </a:lnTo>
                  <a:lnTo>
                    <a:pt x="2361005" y="1373156"/>
                  </a:lnTo>
                  <a:lnTo>
                    <a:pt x="2347031" y="1464719"/>
                  </a:lnTo>
                  <a:lnTo>
                    <a:pt x="2487745" y="1539823"/>
                  </a:lnTo>
                  <a:lnTo>
                    <a:pt x="2464154" y="1631572"/>
                  </a:lnTo>
                  <a:lnTo>
                    <a:pt x="2303382" y="1626212"/>
                  </a:lnTo>
                  <a:lnTo>
                    <a:pt x="2279748" y="1690785"/>
                  </a:lnTo>
                  <a:lnTo>
                    <a:pt x="2256645" y="1738743"/>
                  </a:lnTo>
                  <a:lnTo>
                    <a:pt x="2373818" y="1848358"/>
                  </a:lnTo>
                  <a:lnTo>
                    <a:pt x="2367925" y="1860591"/>
                  </a:lnTo>
                  <a:lnTo>
                    <a:pt x="2325652" y="1930174"/>
                  </a:lnTo>
                  <a:lnTo>
                    <a:pt x="2173796" y="1884010"/>
                  </a:lnTo>
                  <a:lnTo>
                    <a:pt x="2113998" y="1963976"/>
                  </a:lnTo>
                  <a:lnTo>
                    <a:pt x="2098902" y="1980586"/>
                  </a:lnTo>
                  <a:lnTo>
                    <a:pt x="2183018" y="2115676"/>
                  </a:lnTo>
                  <a:lnTo>
                    <a:pt x="2150955" y="2150955"/>
                  </a:lnTo>
                  <a:lnTo>
                    <a:pt x="2115676" y="2183018"/>
                  </a:lnTo>
                  <a:lnTo>
                    <a:pt x="1980586" y="2098902"/>
                  </a:lnTo>
                  <a:lnTo>
                    <a:pt x="1963976" y="2113998"/>
                  </a:lnTo>
                  <a:lnTo>
                    <a:pt x="1884011" y="2173796"/>
                  </a:lnTo>
                  <a:lnTo>
                    <a:pt x="1930175" y="2325652"/>
                  </a:lnTo>
                  <a:lnTo>
                    <a:pt x="1860591" y="2367925"/>
                  </a:lnTo>
                  <a:lnTo>
                    <a:pt x="1848358" y="2373818"/>
                  </a:lnTo>
                  <a:lnTo>
                    <a:pt x="1738743" y="2256645"/>
                  </a:lnTo>
                  <a:lnTo>
                    <a:pt x="1690785" y="2279748"/>
                  </a:lnTo>
                  <a:lnTo>
                    <a:pt x="1626212" y="2303382"/>
                  </a:lnTo>
                  <a:lnTo>
                    <a:pt x="1631572" y="2464154"/>
                  </a:lnTo>
                  <a:lnTo>
                    <a:pt x="1539823" y="2487745"/>
                  </a:lnTo>
                  <a:lnTo>
                    <a:pt x="1464719" y="2347031"/>
                  </a:lnTo>
                  <a:lnTo>
                    <a:pt x="1373156" y="2361005"/>
                  </a:lnTo>
                  <a:lnTo>
                    <a:pt x="1343719" y="2362492"/>
                  </a:lnTo>
                  <a:lnTo>
                    <a:pt x="1307651" y="2517594"/>
                  </a:lnTo>
                  <a:lnTo>
                    <a:pt x="1260000" y="2520000"/>
                  </a:lnTo>
                  <a:lnTo>
                    <a:pt x="1212350" y="2517594"/>
                  </a:lnTo>
                  <a:lnTo>
                    <a:pt x="1176282" y="2362492"/>
                  </a:lnTo>
                  <a:lnTo>
                    <a:pt x="1146845" y="2361005"/>
                  </a:lnTo>
                  <a:lnTo>
                    <a:pt x="1055281" y="2347031"/>
                  </a:lnTo>
                  <a:lnTo>
                    <a:pt x="980177" y="2487745"/>
                  </a:lnTo>
                  <a:lnTo>
                    <a:pt x="888429" y="2464154"/>
                  </a:lnTo>
                  <a:lnTo>
                    <a:pt x="893788" y="2303382"/>
                  </a:lnTo>
                  <a:lnTo>
                    <a:pt x="829215" y="2279748"/>
                  </a:lnTo>
                  <a:lnTo>
                    <a:pt x="781257" y="2256645"/>
                  </a:lnTo>
                  <a:lnTo>
                    <a:pt x="671642" y="2373818"/>
                  </a:lnTo>
                  <a:lnTo>
                    <a:pt x="659409" y="2367925"/>
                  </a:lnTo>
                  <a:lnTo>
                    <a:pt x="589826" y="2325652"/>
                  </a:lnTo>
                  <a:lnTo>
                    <a:pt x="635990" y="2173796"/>
                  </a:lnTo>
                  <a:lnTo>
                    <a:pt x="556024" y="2113998"/>
                  </a:lnTo>
                  <a:lnTo>
                    <a:pt x="539414" y="2098902"/>
                  </a:lnTo>
                  <a:lnTo>
                    <a:pt x="404324" y="2183018"/>
                  </a:lnTo>
                  <a:lnTo>
                    <a:pt x="369046" y="2150955"/>
                  </a:lnTo>
                  <a:lnTo>
                    <a:pt x="336983" y="2115677"/>
                  </a:lnTo>
                  <a:lnTo>
                    <a:pt x="421099" y="1980586"/>
                  </a:lnTo>
                  <a:lnTo>
                    <a:pt x="406002" y="1963976"/>
                  </a:lnTo>
                  <a:lnTo>
                    <a:pt x="346205" y="1884010"/>
                  </a:lnTo>
                  <a:lnTo>
                    <a:pt x="194348" y="1930174"/>
                  </a:lnTo>
                  <a:lnTo>
                    <a:pt x="152075" y="1860591"/>
                  </a:lnTo>
                  <a:lnTo>
                    <a:pt x="146183" y="1848358"/>
                  </a:lnTo>
                  <a:lnTo>
                    <a:pt x="263355" y="1738743"/>
                  </a:lnTo>
                  <a:lnTo>
                    <a:pt x="240253" y="1690785"/>
                  </a:lnTo>
                  <a:lnTo>
                    <a:pt x="216619" y="1626212"/>
                  </a:lnTo>
                  <a:lnTo>
                    <a:pt x="55847" y="1631572"/>
                  </a:lnTo>
                  <a:lnTo>
                    <a:pt x="32256" y="1539823"/>
                  </a:lnTo>
                  <a:lnTo>
                    <a:pt x="172969" y="1464719"/>
                  </a:lnTo>
                  <a:lnTo>
                    <a:pt x="158995" y="1373156"/>
                  </a:lnTo>
                  <a:lnTo>
                    <a:pt x="157509" y="1343719"/>
                  </a:lnTo>
                  <a:lnTo>
                    <a:pt x="2406" y="1307650"/>
                  </a:lnTo>
                  <a:lnTo>
                    <a:pt x="0" y="1260000"/>
                  </a:lnTo>
                  <a:lnTo>
                    <a:pt x="2406" y="1212350"/>
                  </a:lnTo>
                  <a:lnTo>
                    <a:pt x="157509" y="1176282"/>
                  </a:lnTo>
                  <a:lnTo>
                    <a:pt x="158995" y="1146845"/>
                  </a:lnTo>
                  <a:lnTo>
                    <a:pt x="172969" y="1055281"/>
                  </a:lnTo>
                  <a:lnTo>
                    <a:pt x="32256" y="980177"/>
                  </a:lnTo>
                  <a:lnTo>
                    <a:pt x="55847" y="888428"/>
                  </a:lnTo>
                  <a:lnTo>
                    <a:pt x="216619" y="893788"/>
                  </a:lnTo>
                  <a:lnTo>
                    <a:pt x="240253" y="829215"/>
                  </a:lnTo>
                  <a:lnTo>
                    <a:pt x="263355" y="781257"/>
                  </a:lnTo>
                  <a:lnTo>
                    <a:pt x="146183" y="671642"/>
                  </a:lnTo>
                  <a:lnTo>
                    <a:pt x="152075" y="659409"/>
                  </a:lnTo>
                  <a:lnTo>
                    <a:pt x="194348" y="589826"/>
                  </a:lnTo>
                  <a:lnTo>
                    <a:pt x="346205" y="635990"/>
                  </a:lnTo>
                  <a:lnTo>
                    <a:pt x="406002" y="556024"/>
                  </a:lnTo>
                  <a:lnTo>
                    <a:pt x="421099" y="539414"/>
                  </a:lnTo>
                  <a:lnTo>
                    <a:pt x="336983" y="404324"/>
                  </a:lnTo>
                  <a:lnTo>
                    <a:pt x="369046" y="369046"/>
                  </a:lnTo>
                  <a:lnTo>
                    <a:pt x="404324" y="336982"/>
                  </a:lnTo>
                  <a:lnTo>
                    <a:pt x="539414" y="421098"/>
                  </a:lnTo>
                  <a:lnTo>
                    <a:pt x="556024" y="406002"/>
                  </a:lnTo>
                  <a:lnTo>
                    <a:pt x="635990" y="346205"/>
                  </a:lnTo>
                  <a:lnTo>
                    <a:pt x="589826" y="194348"/>
                  </a:lnTo>
                  <a:lnTo>
                    <a:pt x="659409" y="152075"/>
                  </a:lnTo>
                  <a:lnTo>
                    <a:pt x="671642" y="146182"/>
                  </a:lnTo>
                  <a:lnTo>
                    <a:pt x="781257" y="263355"/>
                  </a:lnTo>
                  <a:lnTo>
                    <a:pt x="829215" y="240253"/>
                  </a:lnTo>
                  <a:lnTo>
                    <a:pt x="893788" y="216619"/>
                  </a:lnTo>
                  <a:lnTo>
                    <a:pt x="888429" y="55847"/>
                  </a:lnTo>
                  <a:lnTo>
                    <a:pt x="980177" y="32256"/>
                  </a:lnTo>
                  <a:lnTo>
                    <a:pt x="1055281" y="172969"/>
                  </a:lnTo>
                  <a:lnTo>
                    <a:pt x="1146845" y="158995"/>
                  </a:lnTo>
                  <a:lnTo>
                    <a:pt x="1176282" y="157509"/>
                  </a:lnTo>
                  <a:lnTo>
                    <a:pt x="1212351" y="2406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3"/>
                </a:gs>
                <a:gs pos="80000">
                  <a:schemeClr val="accent3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3" name="Круг: прозрачная заливка 22">
              <a:extLst>
                <a:ext uri="{FF2B5EF4-FFF2-40B4-BE49-F238E27FC236}">
                  <a16:creationId xmlns:a16="http://schemas.microsoft.com/office/drawing/2014/main" id="{FB4C28EB-22D8-4B3D-97D4-CA8FE1F688DF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3"/>
                </a:gs>
                <a:gs pos="80000">
                  <a:schemeClr val="accent3">
                    <a:lumMod val="5000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3C064428-B298-4DD7-AE23-A04BDDD4632A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508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Круг: прозрачная заливка 24">
              <a:extLst>
                <a:ext uri="{FF2B5EF4-FFF2-40B4-BE49-F238E27FC236}">
                  <a16:creationId xmlns:a16="http://schemas.microsoft.com/office/drawing/2014/main" id="{708567B2-2B4D-4CCB-9548-E36F8D699828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3"/>
                </a:gs>
                <a:gs pos="80000">
                  <a:schemeClr val="accent3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5FD00F7-9DB7-455A-BC71-A439F4DC5223}"/>
              </a:ext>
            </a:extLst>
          </p:cNvPr>
          <p:cNvGrpSpPr/>
          <p:nvPr/>
        </p:nvGrpSpPr>
        <p:grpSpPr>
          <a:xfrm>
            <a:off x="6895663" y="2979000"/>
            <a:ext cx="2025000" cy="2025000"/>
            <a:chOff x="4836000" y="2169000"/>
            <a:chExt cx="2520000" cy="252000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26879D95-AC14-49A2-BBCD-030A2645D213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CA96ADB6-1721-4A29-9F05-A11F4C71D915}"/>
                </a:ext>
              </a:extLst>
            </p:cNvPr>
            <p:cNvSpPr/>
            <p:nvPr/>
          </p:nvSpPr>
          <p:spPr>
            <a:xfrm>
              <a:off x="4836000" y="2169000"/>
              <a:ext cx="2520000" cy="2520000"/>
            </a:xfrm>
            <a:custGeom>
              <a:avLst/>
              <a:gdLst>
                <a:gd name="connsiteX0" fmla="*/ 1260000 w 2520000"/>
                <a:gd name="connsiteY0" fmla="*/ 0 h 2520000"/>
                <a:gd name="connsiteX1" fmla="*/ 1307651 w 2520000"/>
                <a:gd name="connsiteY1" fmla="*/ 2406 h 2520000"/>
                <a:gd name="connsiteX2" fmla="*/ 1343719 w 2520000"/>
                <a:gd name="connsiteY2" fmla="*/ 157509 h 2520000"/>
                <a:gd name="connsiteX3" fmla="*/ 1373156 w 2520000"/>
                <a:gd name="connsiteY3" fmla="*/ 158995 h 2520000"/>
                <a:gd name="connsiteX4" fmla="*/ 1464719 w 2520000"/>
                <a:gd name="connsiteY4" fmla="*/ 172969 h 2520000"/>
                <a:gd name="connsiteX5" fmla="*/ 1539823 w 2520000"/>
                <a:gd name="connsiteY5" fmla="*/ 32256 h 2520000"/>
                <a:gd name="connsiteX6" fmla="*/ 1631572 w 2520000"/>
                <a:gd name="connsiteY6" fmla="*/ 55847 h 2520000"/>
                <a:gd name="connsiteX7" fmla="*/ 1626212 w 2520000"/>
                <a:gd name="connsiteY7" fmla="*/ 216619 h 2520000"/>
                <a:gd name="connsiteX8" fmla="*/ 1690785 w 2520000"/>
                <a:gd name="connsiteY8" fmla="*/ 240253 h 2520000"/>
                <a:gd name="connsiteX9" fmla="*/ 1738743 w 2520000"/>
                <a:gd name="connsiteY9" fmla="*/ 263355 h 2520000"/>
                <a:gd name="connsiteX10" fmla="*/ 1848358 w 2520000"/>
                <a:gd name="connsiteY10" fmla="*/ 146182 h 2520000"/>
                <a:gd name="connsiteX11" fmla="*/ 1860591 w 2520000"/>
                <a:gd name="connsiteY11" fmla="*/ 152075 h 2520000"/>
                <a:gd name="connsiteX12" fmla="*/ 1930174 w 2520000"/>
                <a:gd name="connsiteY12" fmla="*/ 194348 h 2520000"/>
                <a:gd name="connsiteX13" fmla="*/ 1884010 w 2520000"/>
                <a:gd name="connsiteY13" fmla="*/ 346205 h 2520000"/>
                <a:gd name="connsiteX14" fmla="*/ 1963976 w 2520000"/>
                <a:gd name="connsiteY14" fmla="*/ 406002 h 2520000"/>
                <a:gd name="connsiteX15" fmla="*/ 1980587 w 2520000"/>
                <a:gd name="connsiteY15" fmla="*/ 421098 h 2520000"/>
                <a:gd name="connsiteX16" fmla="*/ 2115676 w 2520000"/>
                <a:gd name="connsiteY16" fmla="*/ 336982 h 2520000"/>
                <a:gd name="connsiteX17" fmla="*/ 2150955 w 2520000"/>
                <a:gd name="connsiteY17" fmla="*/ 369046 h 2520000"/>
                <a:gd name="connsiteX18" fmla="*/ 2183018 w 2520000"/>
                <a:gd name="connsiteY18" fmla="*/ 404324 h 2520000"/>
                <a:gd name="connsiteX19" fmla="*/ 2098902 w 2520000"/>
                <a:gd name="connsiteY19" fmla="*/ 539414 h 2520000"/>
                <a:gd name="connsiteX20" fmla="*/ 2113998 w 2520000"/>
                <a:gd name="connsiteY20" fmla="*/ 556024 h 2520000"/>
                <a:gd name="connsiteX21" fmla="*/ 2173796 w 2520000"/>
                <a:gd name="connsiteY21" fmla="*/ 635990 h 2520000"/>
                <a:gd name="connsiteX22" fmla="*/ 2325652 w 2520000"/>
                <a:gd name="connsiteY22" fmla="*/ 589826 h 2520000"/>
                <a:gd name="connsiteX23" fmla="*/ 2367925 w 2520000"/>
                <a:gd name="connsiteY23" fmla="*/ 659409 h 2520000"/>
                <a:gd name="connsiteX24" fmla="*/ 2373818 w 2520000"/>
                <a:gd name="connsiteY24" fmla="*/ 671642 h 2520000"/>
                <a:gd name="connsiteX25" fmla="*/ 2256645 w 2520000"/>
                <a:gd name="connsiteY25" fmla="*/ 781257 h 2520000"/>
                <a:gd name="connsiteX26" fmla="*/ 2279748 w 2520000"/>
                <a:gd name="connsiteY26" fmla="*/ 829215 h 2520000"/>
                <a:gd name="connsiteX27" fmla="*/ 2303382 w 2520000"/>
                <a:gd name="connsiteY27" fmla="*/ 893788 h 2520000"/>
                <a:gd name="connsiteX28" fmla="*/ 2464154 w 2520000"/>
                <a:gd name="connsiteY28" fmla="*/ 888428 h 2520000"/>
                <a:gd name="connsiteX29" fmla="*/ 2487745 w 2520000"/>
                <a:gd name="connsiteY29" fmla="*/ 980177 h 2520000"/>
                <a:gd name="connsiteX30" fmla="*/ 2347031 w 2520000"/>
                <a:gd name="connsiteY30" fmla="*/ 1055281 h 2520000"/>
                <a:gd name="connsiteX31" fmla="*/ 2361005 w 2520000"/>
                <a:gd name="connsiteY31" fmla="*/ 1146845 h 2520000"/>
                <a:gd name="connsiteX32" fmla="*/ 2362492 w 2520000"/>
                <a:gd name="connsiteY32" fmla="*/ 1176282 h 2520000"/>
                <a:gd name="connsiteX33" fmla="*/ 2517594 w 2520000"/>
                <a:gd name="connsiteY33" fmla="*/ 1212350 h 2520000"/>
                <a:gd name="connsiteX34" fmla="*/ 2520000 w 2520000"/>
                <a:gd name="connsiteY34" fmla="*/ 1260000 h 2520000"/>
                <a:gd name="connsiteX35" fmla="*/ 2517594 w 2520000"/>
                <a:gd name="connsiteY35" fmla="*/ 1307651 h 2520000"/>
                <a:gd name="connsiteX36" fmla="*/ 2362492 w 2520000"/>
                <a:gd name="connsiteY36" fmla="*/ 1343719 h 2520000"/>
                <a:gd name="connsiteX37" fmla="*/ 2361005 w 2520000"/>
                <a:gd name="connsiteY37" fmla="*/ 1373156 h 2520000"/>
                <a:gd name="connsiteX38" fmla="*/ 2347031 w 2520000"/>
                <a:gd name="connsiteY38" fmla="*/ 1464719 h 2520000"/>
                <a:gd name="connsiteX39" fmla="*/ 2487745 w 2520000"/>
                <a:gd name="connsiteY39" fmla="*/ 1539823 h 2520000"/>
                <a:gd name="connsiteX40" fmla="*/ 2464154 w 2520000"/>
                <a:gd name="connsiteY40" fmla="*/ 1631572 h 2520000"/>
                <a:gd name="connsiteX41" fmla="*/ 2303382 w 2520000"/>
                <a:gd name="connsiteY41" fmla="*/ 1626212 h 2520000"/>
                <a:gd name="connsiteX42" fmla="*/ 2279748 w 2520000"/>
                <a:gd name="connsiteY42" fmla="*/ 1690785 h 2520000"/>
                <a:gd name="connsiteX43" fmla="*/ 2256645 w 2520000"/>
                <a:gd name="connsiteY43" fmla="*/ 1738743 h 2520000"/>
                <a:gd name="connsiteX44" fmla="*/ 2373818 w 2520000"/>
                <a:gd name="connsiteY44" fmla="*/ 1848358 h 2520000"/>
                <a:gd name="connsiteX45" fmla="*/ 2367925 w 2520000"/>
                <a:gd name="connsiteY45" fmla="*/ 1860591 h 2520000"/>
                <a:gd name="connsiteX46" fmla="*/ 2325652 w 2520000"/>
                <a:gd name="connsiteY46" fmla="*/ 1930174 h 2520000"/>
                <a:gd name="connsiteX47" fmla="*/ 2173796 w 2520000"/>
                <a:gd name="connsiteY47" fmla="*/ 1884010 h 2520000"/>
                <a:gd name="connsiteX48" fmla="*/ 2113998 w 2520000"/>
                <a:gd name="connsiteY48" fmla="*/ 1963976 h 2520000"/>
                <a:gd name="connsiteX49" fmla="*/ 2098902 w 2520000"/>
                <a:gd name="connsiteY49" fmla="*/ 1980586 h 2520000"/>
                <a:gd name="connsiteX50" fmla="*/ 2183018 w 2520000"/>
                <a:gd name="connsiteY50" fmla="*/ 2115676 h 2520000"/>
                <a:gd name="connsiteX51" fmla="*/ 2150955 w 2520000"/>
                <a:gd name="connsiteY51" fmla="*/ 2150955 h 2520000"/>
                <a:gd name="connsiteX52" fmla="*/ 2115676 w 2520000"/>
                <a:gd name="connsiteY52" fmla="*/ 2183018 h 2520000"/>
                <a:gd name="connsiteX53" fmla="*/ 1980586 w 2520000"/>
                <a:gd name="connsiteY53" fmla="*/ 2098902 h 2520000"/>
                <a:gd name="connsiteX54" fmla="*/ 1963976 w 2520000"/>
                <a:gd name="connsiteY54" fmla="*/ 2113998 h 2520000"/>
                <a:gd name="connsiteX55" fmla="*/ 1884011 w 2520000"/>
                <a:gd name="connsiteY55" fmla="*/ 2173796 h 2520000"/>
                <a:gd name="connsiteX56" fmla="*/ 1930175 w 2520000"/>
                <a:gd name="connsiteY56" fmla="*/ 2325652 h 2520000"/>
                <a:gd name="connsiteX57" fmla="*/ 1860591 w 2520000"/>
                <a:gd name="connsiteY57" fmla="*/ 2367925 h 2520000"/>
                <a:gd name="connsiteX58" fmla="*/ 1848358 w 2520000"/>
                <a:gd name="connsiteY58" fmla="*/ 2373818 h 2520000"/>
                <a:gd name="connsiteX59" fmla="*/ 1738743 w 2520000"/>
                <a:gd name="connsiteY59" fmla="*/ 2256645 h 2520000"/>
                <a:gd name="connsiteX60" fmla="*/ 1690785 w 2520000"/>
                <a:gd name="connsiteY60" fmla="*/ 2279748 h 2520000"/>
                <a:gd name="connsiteX61" fmla="*/ 1626212 w 2520000"/>
                <a:gd name="connsiteY61" fmla="*/ 2303382 h 2520000"/>
                <a:gd name="connsiteX62" fmla="*/ 1631572 w 2520000"/>
                <a:gd name="connsiteY62" fmla="*/ 2464154 h 2520000"/>
                <a:gd name="connsiteX63" fmla="*/ 1539823 w 2520000"/>
                <a:gd name="connsiteY63" fmla="*/ 2487745 h 2520000"/>
                <a:gd name="connsiteX64" fmla="*/ 1464719 w 2520000"/>
                <a:gd name="connsiteY64" fmla="*/ 2347031 h 2520000"/>
                <a:gd name="connsiteX65" fmla="*/ 1373156 w 2520000"/>
                <a:gd name="connsiteY65" fmla="*/ 2361005 h 2520000"/>
                <a:gd name="connsiteX66" fmla="*/ 1343719 w 2520000"/>
                <a:gd name="connsiteY66" fmla="*/ 2362492 h 2520000"/>
                <a:gd name="connsiteX67" fmla="*/ 1307651 w 2520000"/>
                <a:gd name="connsiteY67" fmla="*/ 2517594 h 2520000"/>
                <a:gd name="connsiteX68" fmla="*/ 1260000 w 2520000"/>
                <a:gd name="connsiteY68" fmla="*/ 2520000 h 2520000"/>
                <a:gd name="connsiteX69" fmla="*/ 1212350 w 2520000"/>
                <a:gd name="connsiteY69" fmla="*/ 2517594 h 2520000"/>
                <a:gd name="connsiteX70" fmla="*/ 1176282 w 2520000"/>
                <a:gd name="connsiteY70" fmla="*/ 2362492 h 2520000"/>
                <a:gd name="connsiteX71" fmla="*/ 1146845 w 2520000"/>
                <a:gd name="connsiteY71" fmla="*/ 2361005 h 2520000"/>
                <a:gd name="connsiteX72" fmla="*/ 1055281 w 2520000"/>
                <a:gd name="connsiteY72" fmla="*/ 2347031 h 2520000"/>
                <a:gd name="connsiteX73" fmla="*/ 980177 w 2520000"/>
                <a:gd name="connsiteY73" fmla="*/ 2487745 h 2520000"/>
                <a:gd name="connsiteX74" fmla="*/ 888429 w 2520000"/>
                <a:gd name="connsiteY74" fmla="*/ 2464154 h 2520000"/>
                <a:gd name="connsiteX75" fmla="*/ 893788 w 2520000"/>
                <a:gd name="connsiteY75" fmla="*/ 2303382 h 2520000"/>
                <a:gd name="connsiteX76" fmla="*/ 829215 w 2520000"/>
                <a:gd name="connsiteY76" fmla="*/ 2279748 h 2520000"/>
                <a:gd name="connsiteX77" fmla="*/ 781257 w 2520000"/>
                <a:gd name="connsiteY77" fmla="*/ 2256645 h 2520000"/>
                <a:gd name="connsiteX78" fmla="*/ 671642 w 2520000"/>
                <a:gd name="connsiteY78" fmla="*/ 2373818 h 2520000"/>
                <a:gd name="connsiteX79" fmla="*/ 659409 w 2520000"/>
                <a:gd name="connsiteY79" fmla="*/ 2367925 h 2520000"/>
                <a:gd name="connsiteX80" fmla="*/ 589826 w 2520000"/>
                <a:gd name="connsiteY80" fmla="*/ 2325652 h 2520000"/>
                <a:gd name="connsiteX81" fmla="*/ 635990 w 2520000"/>
                <a:gd name="connsiteY81" fmla="*/ 2173796 h 2520000"/>
                <a:gd name="connsiteX82" fmla="*/ 556024 w 2520000"/>
                <a:gd name="connsiteY82" fmla="*/ 2113998 h 2520000"/>
                <a:gd name="connsiteX83" fmla="*/ 539414 w 2520000"/>
                <a:gd name="connsiteY83" fmla="*/ 2098902 h 2520000"/>
                <a:gd name="connsiteX84" fmla="*/ 404324 w 2520000"/>
                <a:gd name="connsiteY84" fmla="*/ 2183018 h 2520000"/>
                <a:gd name="connsiteX85" fmla="*/ 369046 w 2520000"/>
                <a:gd name="connsiteY85" fmla="*/ 2150955 h 2520000"/>
                <a:gd name="connsiteX86" fmla="*/ 336983 w 2520000"/>
                <a:gd name="connsiteY86" fmla="*/ 2115677 h 2520000"/>
                <a:gd name="connsiteX87" fmla="*/ 421099 w 2520000"/>
                <a:gd name="connsiteY87" fmla="*/ 1980586 h 2520000"/>
                <a:gd name="connsiteX88" fmla="*/ 406002 w 2520000"/>
                <a:gd name="connsiteY88" fmla="*/ 1963976 h 2520000"/>
                <a:gd name="connsiteX89" fmla="*/ 346205 w 2520000"/>
                <a:gd name="connsiteY89" fmla="*/ 1884010 h 2520000"/>
                <a:gd name="connsiteX90" fmla="*/ 194348 w 2520000"/>
                <a:gd name="connsiteY90" fmla="*/ 1930174 h 2520000"/>
                <a:gd name="connsiteX91" fmla="*/ 152075 w 2520000"/>
                <a:gd name="connsiteY91" fmla="*/ 1860591 h 2520000"/>
                <a:gd name="connsiteX92" fmla="*/ 146183 w 2520000"/>
                <a:gd name="connsiteY92" fmla="*/ 1848358 h 2520000"/>
                <a:gd name="connsiteX93" fmla="*/ 263355 w 2520000"/>
                <a:gd name="connsiteY93" fmla="*/ 1738743 h 2520000"/>
                <a:gd name="connsiteX94" fmla="*/ 240253 w 2520000"/>
                <a:gd name="connsiteY94" fmla="*/ 1690785 h 2520000"/>
                <a:gd name="connsiteX95" fmla="*/ 216619 w 2520000"/>
                <a:gd name="connsiteY95" fmla="*/ 1626212 h 2520000"/>
                <a:gd name="connsiteX96" fmla="*/ 55847 w 2520000"/>
                <a:gd name="connsiteY96" fmla="*/ 1631572 h 2520000"/>
                <a:gd name="connsiteX97" fmla="*/ 32256 w 2520000"/>
                <a:gd name="connsiteY97" fmla="*/ 1539823 h 2520000"/>
                <a:gd name="connsiteX98" fmla="*/ 172969 w 2520000"/>
                <a:gd name="connsiteY98" fmla="*/ 1464719 h 2520000"/>
                <a:gd name="connsiteX99" fmla="*/ 158995 w 2520000"/>
                <a:gd name="connsiteY99" fmla="*/ 1373156 h 2520000"/>
                <a:gd name="connsiteX100" fmla="*/ 157509 w 2520000"/>
                <a:gd name="connsiteY100" fmla="*/ 1343719 h 2520000"/>
                <a:gd name="connsiteX101" fmla="*/ 2406 w 2520000"/>
                <a:gd name="connsiteY101" fmla="*/ 1307650 h 2520000"/>
                <a:gd name="connsiteX102" fmla="*/ 0 w 2520000"/>
                <a:gd name="connsiteY102" fmla="*/ 1260000 h 2520000"/>
                <a:gd name="connsiteX103" fmla="*/ 2406 w 2520000"/>
                <a:gd name="connsiteY103" fmla="*/ 1212350 h 2520000"/>
                <a:gd name="connsiteX104" fmla="*/ 157509 w 2520000"/>
                <a:gd name="connsiteY104" fmla="*/ 1176282 h 2520000"/>
                <a:gd name="connsiteX105" fmla="*/ 158995 w 2520000"/>
                <a:gd name="connsiteY105" fmla="*/ 1146845 h 2520000"/>
                <a:gd name="connsiteX106" fmla="*/ 172969 w 2520000"/>
                <a:gd name="connsiteY106" fmla="*/ 1055281 h 2520000"/>
                <a:gd name="connsiteX107" fmla="*/ 32256 w 2520000"/>
                <a:gd name="connsiteY107" fmla="*/ 980177 h 2520000"/>
                <a:gd name="connsiteX108" fmla="*/ 55847 w 2520000"/>
                <a:gd name="connsiteY108" fmla="*/ 888428 h 2520000"/>
                <a:gd name="connsiteX109" fmla="*/ 216619 w 2520000"/>
                <a:gd name="connsiteY109" fmla="*/ 893788 h 2520000"/>
                <a:gd name="connsiteX110" fmla="*/ 240253 w 2520000"/>
                <a:gd name="connsiteY110" fmla="*/ 829215 h 2520000"/>
                <a:gd name="connsiteX111" fmla="*/ 263355 w 2520000"/>
                <a:gd name="connsiteY111" fmla="*/ 781257 h 2520000"/>
                <a:gd name="connsiteX112" fmla="*/ 146183 w 2520000"/>
                <a:gd name="connsiteY112" fmla="*/ 671642 h 2520000"/>
                <a:gd name="connsiteX113" fmla="*/ 152075 w 2520000"/>
                <a:gd name="connsiteY113" fmla="*/ 659409 h 2520000"/>
                <a:gd name="connsiteX114" fmla="*/ 194348 w 2520000"/>
                <a:gd name="connsiteY114" fmla="*/ 589826 h 2520000"/>
                <a:gd name="connsiteX115" fmla="*/ 346205 w 2520000"/>
                <a:gd name="connsiteY115" fmla="*/ 635990 h 2520000"/>
                <a:gd name="connsiteX116" fmla="*/ 406002 w 2520000"/>
                <a:gd name="connsiteY116" fmla="*/ 556024 h 2520000"/>
                <a:gd name="connsiteX117" fmla="*/ 421099 w 2520000"/>
                <a:gd name="connsiteY117" fmla="*/ 539414 h 2520000"/>
                <a:gd name="connsiteX118" fmla="*/ 336983 w 2520000"/>
                <a:gd name="connsiteY118" fmla="*/ 404324 h 2520000"/>
                <a:gd name="connsiteX119" fmla="*/ 369046 w 2520000"/>
                <a:gd name="connsiteY119" fmla="*/ 369046 h 2520000"/>
                <a:gd name="connsiteX120" fmla="*/ 404324 w 2520000"/>
                <a:gd name="connsiteY120" fmla="*/ 336982 h 2520000"/>
                <a:gd name="connsiteX121" fmla="*/ 539414 w 2520000"/>
                <a:gd name="connsiteY121" fmla="*/ 421098 h 2520000"/>
                <a:gd name="connsiteX122" fmla="*/ 556024 w 2520000"/>
                <a:gd name="connsiteY122" fmla="*/ 406002 h 2520000"/>
                <a:gd name="connsiteX123" fmla="*/ 635990 w 2520000"/>
                <a:gd name="connsiteY123" fmla="*/ 346205 h 2520000"/>
                <a:gd name="connsiteX124" fmla="*/ 589826 w 2520000"/>
                <a:gd name="connsiteY124" fmla="*/ 194348 h 2520000"/>
                <a:gd name="connsiteX125" fmla="*/ 659409 w 2520000"/>
                <a:gd name="connsiteY125" fmla="*/ 152075 h 2520000"/>
                <a:gd name="connsiteX126" fmla="*/ 671642 w 2520000"/>
                <a:gd name="connsiteY126" fmla="*/ 146182 h 2520000"/>
                <a:gd name="connsiteX127" fmla="*/ 781257 w 2520000"/>
                <a:gd name="connsiteY127" fmla="*/ 263355 h 2520000"/>
                <a:gd name="connsiteX128" fmla="*/ 829215 w 2520000"/>
                <a:gd name="connsiteY128" fmla="*/ 240253 h 2520000"/>
                <a:gd name="connsiteX129" fmla="*/ 893788 w 2520000"/>
                <a:gd name="connsiteY129" fmla="*/ 216619 h 2520000"/>
                <a:gd name="connsiteX130" fmla="*/ 888429 w 2520000"/>
                <a:gd name="connsiteY130" fmla="*/ 55847 h 2520000"/>
                <a:gd name="connsiteX131" fmla="*/ 980177 w 2520000"/>
                <a:gd name="connsiteY131" fmla="*/ 32256 h 2520000"/>
                <a:gd name="connsiteX132" fmla="*/ 1055281 w 2520000"/>
                <a:gd name="connsiteY132" fmla="*/ 172969 h 2520000"/>
                <a:gd name="connsiteX133" fmla="*/ 1146845 w 2520000"/>
                <a:gd name="connsiteY133" fmla="*/ 158995 h 2520000"/>
                <a:gd name="connsiteX134" fmla="*/ 1176282 w 2520000"/>
                <a:gd name="connsiteY134" fmla="*/ 157509 h 2520000"/>
                <a:gd name="connsiteX135" fmla="*/ 1212351 w 2520000"/>
                <a:gd name="connsiteY135" fmla="*/ 2406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520000" h="2520000">
                  <a:moveTo>
                    <a:pt x="1260000" y="0"/>
                  </a:moveTo>
                  <a:lnTo>
                    <a:pt x="1307651" y="2406"/>
                  </a:lnTo>
                  <a:lnTo>
                    <a:pt x="1343719" y="157509"/>
                  </a:lnTo>
                  <a:lnTo>
                    <a:pt x="1373156" y="158995"/>
                  </a:lnTo>
                  <a:lnTo>
                    <a:pt x="1464719" y="172969"/>
                  </a:lnTo>
                  <a:lnTo>
                    <a:pt x="1539823" y="32256"/>
                  </a:lnTo>
                  <a:lnTo>
                    <a:pt x="1631572" y="55847"/>
                  </a:lnTo>
                  <a:lnTo>
                    <a:pt x="1626212" y="216619"/>
                  </a:lnTo>
                  <a:lnTo>
                    <a:pt x="1690785" y="240253"/>
                  </a:lnTo>
                  <a:lnTo>
                    <a:pt x="1738743" y="263355"/>
                  </a:lnTo>
                  <a:lnTo>
                    <a:pt x="1848358" y="146182"/>
                  </a:lnTo>
                  <a:lnTo>
                    <a:pt x="1860591" y="152075"/>
                  </a:lnTo>
                  <a:lnTo>
                    <a:pt x="1930174" y="194348"/>
                  </a:lnTo>
                  <a:lnTo>
                    <a:pt x="1884010" y="346205"/>
                  </a:lnTo>
                  <a:lnTo>
                    <a:pt x="1963976" y="406002"/>
                  </a:lnTo>
                  <a:lnTo>
                    <a:pt x="1980587" y="421098"/>
                  </a:lnTo>
                  <a:lnTo>
                    <a:pt x="2115676" y="336982"/>
                  </a:lnTo>
                  <a:lnTo>
                    <a:pt x="2150955" y="369046"/>
                  </a:lnTo>
                  <a:lnTo>
                    <a:pt x="2183018" y="404324"/>
                  </a:lnTo>
                  <a:lnTo>
                    <a:pt x="2098902" y="539414"/>
                  </a:lnTo>
                  <a:lnTo>
                    <a:pt x="2113998" y="556024"/>
                  </a:lnTo>
                  <a:lnTo>
                    <a:pt x="2173796" y="635990"/>
                  </a:lnTo>
                  <a:lnTo>
                    <a:pt x="2325652" y="589826"/>
                  </a:lnTo>
                  <a:lnTo>
                    <a:pt x="2367925" y="659409"/>
                  </a:lnTo>
                  <a:lnTo>
                    <a:pt x="2373818" y="671642"/>
                  </a:lnTo>
                  <a:lnTo>
                    <a:pt x="2256645" y="781257"/>
                  </a:lnTo>
                  <a:lnTo>
                    <a:pt x="2279748" y="829215"/>
                  </a:lnTo>
                  <a:lnTo>
                    <a:pt x="2303382" y="893788"/>
                  </a:lnTo>
                  <a:lnTo>
                    <a:pt x="2464154" y="888428"/>
                  </a:lnTo>
                  <a:lnTo>
                    <a:pt x="2487745" y="980177"/>
                  </a:lnTo>
                  <a:lnTo>
                    <a:pt x="2347031" y="1055281"/>
                  </a:lnTo>
                  <a:lnTo>
                    <a:pt x="2361005" y="1146845"/>
                  </a:lnTo>
                  <a:lnTo>
                    <a:pt x="2362492" y="1176282"/>
                  </a:lnTo>
                  <a:lnTo>
                    <a:pt x="2517594" y="1212350"/>
                  </a:lnTo>
                  <a:lnTo>
                    <a:pt x="2520000" y="1260000"/>
                  </a:lnTo>
                  <a:lnTo>
                    <a:pt x="2517594" y="1307651"/>
                  </a:lnTo>
                  <a:lnTo>
                    <a:pt x="2362492" y="1343719"/>
                  </a:lnTo>
                  <a:lnTo>
                    <a:pt x="2361005" y="1373156"/>
                  </a:lnTo>
                  <a:lnTo>
                    <a:pt x="2347031" y="1464719"/>
                  </a:lnTo>
                  <a:lnTo>
                    <a:pt x="2487745" y="1539823"/>
                  </a:lnTo>
                  <a:lnTo>
                    <a:pt x="2464154" y="1631572"/>
                  </a:lnTo>
                  <a:lnTo>
                    <a:pt x="2303382" y="1626212"/>
                  </a:lnTo>
                  <a:lnTo>
                    <a:pt x="2279748" y="1690785"/>
                  </a:lnTo>
                  <a:lnTo>
                    <a:pt x="2256645" y="1738743"/>
                  </a:lnTo>
                  <a:lnTo>
                    <a:pt x="2373818" y="1848358"/>
                  </a:lnTo>
                  <a:lnTo>
                    <a:pt x="2367925" y="1860591"/>
                  </a:lnTo>
                  <a:lnTo>
                    <a:pt x="2325652" y="1930174"/>
                  </a:lnTo>
                  <a:lnTo>
                    <a:pt x="2173796" y="1884010"/>
                  </a:lnTo>
                  <a:lnTo>
                    <a:pt x="2113998" y="1963976"/>
                  </a:lnTo>
                  <a:lnTo>
                    <a:pt x="2098902" y="1980586"/>
                  </a:lnTo>
                  <a:lnTo>
                    <a:pt x="2183018" y="2115676"/>
                  </a:lnTo>
                  <a:lnTo>
                    <a:pt x="2150955" y="2150955"/>
                  </a:lnTo>
                  <a:lnTo>
                    <a:pt x="2115676" y="2183018"/>
                  </a:lnTo>
                  <a:lnTo>
                    <a:pt x="1980586" y="2098902"/>
                  </a:lnTo>
                  <a:lnTo>
                    <a:pt x="1963976" y="2113998"/>
                  </a:lnTo>
                  <a:lnTo>
                    <a:pt x="1884011" y="2173796"/>
                  </a:lnTo>
                  <a:lnTo>
                    <a:pt x="1930175" y="2325652"/>
                  </a:lnTo>
                  <a:lnTo>
                    <a:pt x="1860591" y="2367925"/>
                  </a:lnTo>
                  <a:lnTo>
                    <a:pt x="1848358" y="2373818"/>
                  </a:lnTo>
                  <a:lnTo>
                    <a:pt x="1738743" y="2256645"/>
                  </a:lnTo>
                  <a:lnTo>
                    <a:pt x="1690785" y="2279748"/>
                  </a:lnTo>
                  <a:lnTo>
                    <a:pt x="1626212" y="2303382"/>
                  </a:lnTo>
                  <a:lnTo>
                    <a:pt x="1631572" y="2464154"/>
                  </a:lnTo>
                  <a:lnTo>
                    <a:pt x="1539823" y="2487745"/>
                  </a:lnTo>
                  <a:lnTo>
                    <a:pt x="1464719" y="2347031"/>
                  </a:lnTo>
                  <a:lnTo>
                    <a:pt x="1373156" y="2361005"/>
                  </a:lnTo>
                  <a:lnTo>
                    <a:pt x="1343719" y="2362492"/>
                  </a:lnTo>
                  <a:lnTo>
                    <a:pt x="1307651" y="2517594"/>
                  </a:lnTo>
                  <a:lnTo>
                    <a:pt x="1260000" y="2520000"/>
                  </a:lnTo>
                  <a:lnTo>
                    <a:pt x="1212350" y="2517594"/>
                  </a:lnTo>
                  <a:lnTo>
                    <a:pt x="1176282" y="2362492"/>
                  </a:lnTo>
                  <a:lnTo>
                    <a:pt x="1146845" y="2361005"/>
                  </a:lnTo>
                  <a:lnTo>
                    <a:pt x="1055281" y="2347031"/>
                  </a:lnTo>
                  <a:lnTo>
                    <a:pt x="980177" y="2487745"/>
                  </a:lnTo>
                  <a:lnTo>
                    <a:pt x="888429" y="2464154"/>
                  </a:lnTo>
                  <a:lnTo>
                    <a:pt x="893788" y="2303382"/>
                  </a:lnTo>
                  <a:lnTo>
                    <a:pt x="829215" y="2279748"/>
                  </a:lnTo>
                  <a:lnTo>
                    <a:pt x="781257" y="2256645"/>
                  </a:lnTo>
                  <a:lnTo>
                    <a:pt x="671642" y="2373818"/>
                  </a:lnTo>
                  <a:lnTo>
                    <a:pt x="659409" y="2367925"/>
                  </a:lnTo>
                  <a:lnTo>
                    <a:pt x="589826" y="2325652"/>
                  </a:lnTo>
                  <a:lnTo>
                    <a:pt x="635990" y="2173796"/>
                  </a:lnTo>
                  <a:lnTo>
                    <a:pt x="556024" y="2113998"/>
                  </a:lnTo>
                  <a:lnTo>
                    <a:pt x="539414" y="2098902"/>
                  </a:lnTo>
                  <a:lnTo>
                    <a:pt x="404324" y="2183018"/>
                  </a:lnTo>
                  <a:lnTo>
                    <a:pt x="369046" y="2150955"/>
                  </a:lnTo>
                  <a:lnTo>
                    <a:pt x="336983" y="2115677"/>
                  </a:lnTo>
                  <a:lnTo>
                    <a:pt x="421099" y="1980586"/>
                  </a:lnTo>
                  <a:lnTo>
                    <a:pt x="406002" y="1963976"/>
                  </a:lnTo>
                  <a:lnTo>
                    <a:pt x="346205" y="1884010"/>
                  </a:lnTo>
                  <a:lnTo>
                    <a:pt x="194348" y="1930174"/>
                  </a:lnTo>
                  <a:lnTo>
                    <a:pt x="152075" y="1860591"/>
                  </a:lnTo>
                  <a:lnTo>
                    <a:pt x="146183" y="1848358"/>
                  </a:lnTo>
                  <a:lnTo>
                    <a:pt x="263355" y="1738743"/>
                  </a:lnTo>
                  <a:lnTo>
                    <a:pt x="240253" y="1690785"/>
                  </a:lnTo>
                  <a:lnTo>
                    <a:pt x="216619" y="1626212"/>
                  </a:lnTo>
                  <a:lnTo>
                    <a:pt x="55847" y="1631572"/>
                  </a:lnTo>
                  <a:lnTo>
                    <a:pt x="32256" y="1539823"/>
                  </a:lnTo>
                  <a:lnTo>
                    <a:pt x="172969" y="1464719"/>
                  </a:lnTo>
                  <a:lnTo>
                    <a:pt x="158995" y="1373156"/>
                  </a:lnTo>
                  <a:lnTo>
                    <a:pt x="157509" y="1343719"/>
                  </a:lnTo>
                  <a:lnTo>
                    <a:pt x="2406" y="1307650"/>
                  </a:lnTo>
                  <a:lnTo>
                    <a:pt x="0" y="1260000"/>
                  </a:lnTo>
                  <a:lnTo>
                    <a:pt x="2406" y="1212350"/>
                  </a:lnTo>
                  <a:lnTo>
                    <a:pt x="157509" y="1176282"/>
                  </a:lnTo>
                  <a:lnTo>
                    <a:pt x="158995" y="1146845"/>
                  </a:lnTo>
                  <a:lnTo>
                    <a:pt x="172969" y="1055281"/>
                  </a:lnTo>
                  <a:lnTo>
                    <a:pt x="32256" y="980177"/>
                  </a:lnTo>
                  <a:lnTo>
                    <a:pt x="55847" y="888428"/>
                  </a:lnTo>
                  <a:lnTo>
                    <a:pt x="216619" y="893788"/>
                  </a:lnTo>
                  <a:lnTo>
                    <a:pt x="240253" y="829215"/>
                  </a:lnTo>
                  <a:lnTo>
                    <a:pt x="263355" y="781257"/>
                  </a:lnTo>
                  <a:lnTo>
                    <a:pt x="146183" y="671642"/>
                  </a:lnTo>
                  <a:lnTo>
                    <a:pt x="152075" y="659409"/>
                  </a:lnTo>
                  <a:lnTo>
                    <a:pt x="194348" y="589826"/>
                  </a:lnTo>
                  <a:lnTo>
                    <a:pt x="346205" y="635990"/>
                  </a:lnTo>
                  <a:lnTo>
                    <a:pt x="406002" y="556024"/>
                  </a:lnTo>
                  <a:lnTo>
                    <a:pt x="421099" y="539414"/>
                  </a:lnTo>
                  <a:lnTo>
                    <a:pt x="336983" y="404324"/>
                  </a:lnTo>
                  <a:lnTo>
                    <a:pt x="369046" y="369046"/>
                  </a:lnTo>
                  <a:lnTo>
                    <a:pt x="404324" y="336982"/>
                  </a:lnTo>
                  <a:lnTo>
                    <a:pt x="539414" y="421098"/>
                  </a:lnTo>
                  <a:lnTo>
                    <a:pt x="556024" y="406002"/>
                  </a:lnTo>
                  <a:lnTo>
                    <a:pt x="635990" y="346205"/>
                  </a:lnTo>
                  <a:lnTo>
                    <a:pt x="589826" y="194348"/>
                  </a:lnTo>
                  <a:lnTo>
                    <a:pt x="659409" y="152075"/>
                  </a:lnTo>
                  <a:lnTo>
                    <a:pt x="671642" y="146182"/>
                  </a:lnTo>
                  <a:lnTo>
                    <a:pt x="781257" y="263355"/>
                  </a:lnTo>
                  <a:lnTo>
                    <a:pt x="829215" y="240253"/>
                  </a:lnTo>
                  <a:lnTo>
                    <a:pt x="893788" y="216619"/>
                  </a:lnTo>
                  <a:lnTo>
                    <a:pt x="888429" y="55847"/>
                  </a:lnTo>
                  <a:lnTo>
                    <a:pt x="980177" y="32256"/>
                  </a:lnTo>
                  <a:lnTo>
                    <a:pt x="1055281" y="172969"/>
                  </a:lnTo>
                  <a:lnTo>
                    <a:pt x="1146845" y="158995"/>
                  </a:lnTo>
                  <a:lnTo>
                    <a:pt x="1176282" y="157509"/>
                  </a:lnTo>
                  <a:lnTo>
                    <a:pt x="1212351" y="2406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4"/>
                </a:gs>
                <a:gs pos="80000">
                  <a:schemeClr val="accent4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9" name="Круг: прозрачная заливка 28">
              <a:extLst>
                <a:ext uri="{FF2B5EF4-FFF2-40B4-BE49-F238E27FC236}">
                  <a16:creationId xmlns:a16="http://schemas.microsoft.com/office/drawing/2014/main" id="{82A37B77-65EB-44B7-8D42-222547E5DD18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4"/>
                </a:gs>
                <a:gs pos="80000">
                  <a:schemeClr val="accent4">
                    <a:lumMod val="5000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4D8D9D56-CF02-419F-AE52-2933A8D9462E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508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Круг: прозрачная заливка 30">
              <a:extLst>
                <a:ext uri="{FF2B5EF4-FFF2-40B4-BE49-F238E27FC236}">
                  <a16:creationId xmlns:a16="http://schemas.microsoft.com/office/drawing/2014/main" id="{42055B3F-E538-456B-8632-D0FA48039828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4"/>
                </a:gs>
                <a:gs pos="80000">
                  <a:schemeClr val="accent4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DEB7FFB-686C-49F0-849E-7FAAD1D3B0C0}"/>
              </a:ext>
            </a:extLst>
          </p:cNvPr>
          <p:cNvGrpSpPr/>
          <p:nvPr/>
        </p:nvGrpSpPr>
        <p:grpSpPr>
          <a:xfrm>
            <a:off x="8771783" y="1709156"/>
            <a:ext cx="2025000" cy="2025000"/>
            <a:chOff x="4836000" y="2169000"/>
            <a:chExt cx="2520000" cy="252000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1F0FA79-D626-4BA4-AAB8-413341B69126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ECC2FA00-CBC5-4E21-ABF9-BE3DE17A474A}"/>
                </a:ext>
              </a:extLst>
            </p:cNvPr>
            <p:cNvSpPr/>
            <p:nvPr/>
          </p:nvSpPr>
          <p:spPr>
            <a:xfrm>
              <a:off x="4836000" y="2169000"/>
              <a:ext cx="2520000" cy="2520000"/>
            </a:xfrm>
            <a:custGeom>
              <a:avLst/>
              <a:gdLst>
                <a:gd name="connsiteX0" fmla="*/ 1260000 w 2520000"/>
                <a:gd name="connsiteY0" fmla="*/ 0 h 2520000"/>
                <a:gd name="connsiteX1" fmla="*/ 1307651 w 2520000"/>
                <a:gd name="connsiteY1" fmla="*/ 2406 h 2520000"/>
                <a:gd name="connsiteX2" fmla="*/ 1343719 w 2520000"/>
                <a:gd name="connsiteY2" fmla="*/ 157509 h 2520000"/>
                <a:gd name="connsiteX3" fmla="*/ 1373156 w 2520000"/>
                <a:gd name="connsiteY3" fmla="*/ 158995 h 2520000"/>
                <a:gd name="connsiteX4" fmla="*/ 1464719 w 2520000"/>
                <a:gd name="connsiteY4" fmla="*/ 172969 h 2520000"/>
                <a:gd name="connsiteX5" fmla="*/ 1539823 w 2520000"/>
                <a:gd name="connsiteY5" fmla="*/ 32256 h 2520000"/>
                <a:gd name="connsiteX6" fmla="*/ 1631572 w 2520000"/>
                <a:gd name="connsiteY6" fmla="*/ 55847 h 2520000"/>
                <a:gd name="connsiteX7" fmla="*/ 1626212 w 2520000"/>
                <a:gd name="connsiteY7" fmla="*/ 216619 h 2520000"/>
                <a:gd name="connsiteX8" fmla="*/ 1690785 w 2520000"/>
                <a:gd name="connsiteY8" fmla="*/ 240253 h 2520000"/>
                <a:gd name="connsiteX9" fmla="*/ 1738743 w 2520000"/>
                <a:gd name="connsiteY9" fmla="*/ 263355 h 2520000"/>
                <a:gd name="connsiteX10" fmla="*/ 1848358 w 2520000"/>
                <a:gd name="connsiteY10" fmla="*/ 146182 h 2520000"/>
                <a:gd name="connsiteX11" fmla="*/ 1860591 w 2520000"/>
                <a:gd name="connsiteY11" fmla="*/ 152075 h 2520000"/>
                <a:gd name="connsiteX12" fmla="*/ 1930174 w 2520000"/>
                <a:gd name="connsiteY12" fmla="*/ 194348 h 2520000"/>
                <a:gd name="connsiteX13" fmla="*/ 1884010 w 2520000"/>
                <a:gd name="connsiteY13" fmla="*/ 346205 h 2520000"/>
                <a:gd name="connsiteX14" fmla="*/ 1963976 w 2520000"/>
                <a:gd name="connsiteY14" fmla="*/ 406002 h 2520000"/>
                <a:gd name="connsiteX15" fmla="*/ 1980587 w 2520000"/>
                <a:gd name="connsiteY15" fmla="*/ 421098 h 2520000"/>
                <a:gd name="connsiteX16" fmla="*/ 2115676 w 2520000"/>
                <a:gd name="connsiteY16" fmla="*/ 336982 h 2520000"/>
                <a:gd name="connsiteX17" fmla="*/ 2150955 w 2520000"/>
                <a:gd name="connsiteY17" fmla="*/ 369046 h 2520000"/>
                <a:gd name="connsiteX18" fmla="*/ 2183018 w 2520000"/>
                <a:gd name="connsiteY18" fmla="*/ 404324 h 2520000"/>
                <a:gd name="connsiteX19" fmla="*/ 2098902 w 2520000"/>
                <a:gd name="connsiteY19" fmla="*/ 539414 h 2520000"/>
                <a:gd name="connsiteX20" fmla="*/ 2113998 w 2520000"/>
                <a:gd name="connsiteY20" fmla="*/ 556024 h 2520000"/>
                <a:gd name="connsiteX21" fmla="*/ 2173796 w 2520000"/>
                <a:gd name="connsiteY21" fmla="*/ 635990 h 2520000"/>
                <a:gd name="connsiteX22" fmla="*/ 2325652 w 2520000"/>
                <a:gd name="connsiteY22" fmla="*/ 589826 h 2520000"/>
                <a:gd name="connsiteX23" fmla="*/ 2367925 w 2520000"/>
                <a:gd name="connsiteY23" fmla="*/ 659409 h 2520000"/>
                <a:gd name="connsiteX24" fmla="*/ 2373818 w 2520000"/>
                <a:gd name="connsiteY24" fmla="*/ 671642 h 2520000"/>
                <a:gd name="connsiteX25" fmla="*/ 2256645 w 2520000"/>
                <a:gd name="connsiteY25" fmla="*/ 781257 h 2520000"/>
                <a:gd name="connsiteX26" fmla="*/ 2279748 w 2520000"/>
                <a:gd name="connsiteY26" fmla="*/ 829215 h 2520000"/>
                <a:gd name="connsiteX27" fmla="*/ 2303382 w 2520000"/>
                <a:gd name="connsiteY27" fmla="*/ 893788 h 2520000"/>
                <a:gd name="connsiteX28" fmla="*/ 2464154 w 2520000"/>
                <a:gd name="connsiteY28" fmla="*/ 888428 h 2520000"/>
                <a:gd name="connsiteX29" fmla="*/ 2487745 w 2520000"/>
                <a:gd name="connsiteY29" fmla="*/ 980177 h 2520000"/>
                <a:gd name="connsiteX30" fmla="*/ 2347031 w 2520000"/>
                <a:gd name="connsiteY30" fmla="*/ 1055281 h 2520000"/>
                <a:gd name="connsiteX31" fmla="*/ 2361005 w 2520000"/>
                <a:gd name="connsiteY31" fmla="*/ 1146845 h 2520000"/>
                <a:gd name="connsiteX32" fmla="*/ 2362492 w 2520000"/>
                <a:gd name="connsiteY32" fmla="*/ 1176282 h 2520000"/>
                <a:gd name="connsiteX33" fmla="*/ 2517594 w 2520000"/>
                <a:gd name="connsiteY33" fmla="*/ 1212350 h 2520000"/>
                <a:gd name="connsiteX34" fmla="*/ 2520000 w 2520000"/>
                <a:gd name="connsiteY34" fmla="*/ 1260000 h 2520000"/>
                <a:gd name="connsiteX35" fmla="*/ 2517594 w 2520000"/>
                <a:gd name="connsiteY35" fmla="*/ 1307651 h 2520000"/>
                <a:gd name="connsiteX36" fmla="*/ 2362492 w 2520000"/>
                <a:gd name="connsiteY36" fmla="*/ 1343719 h 2520000"/>
                <a:gd name="connsiteX37" fmla="*/ 2361005 w 2520000"/>
                <a:gd name="connsiteY37" fmla="*/ 1373156 h 2520000"/>
                <a:gd name="connsiteX38" fmla="*/ 2347031 w 2520000"/>
                <a:gd name="connsiteY38" fmla="*/ 1464719 h 2520000"/>
                <a:gd name="connsiteX39" fmla="*/ 2487745 w 2520000"/>
                <a:gd name="connsiteY39" fmla="*/ 1539823 h 2520000"/>
                <a:gd name="connsiteX40" fmla="*/ 2464154 w 2520000"/>
                <a:gd name="connsiteY40" fmla="*/ 1631572 h 2520000"/>
                <a:gd name="connsiteX41" fmla="*/ 2303382 w 2520000"/>
                <a:gd name="connsiteY41" fmla="*/ 1626212 h 2520000"/>
                <a:gd name="connsiteX42" fmla="*/ 2279748 w 2520000"/>
                <a:gd name="connsiteY42" fmla="*/ 1690785 h 2520000"/>
                <a:gd name="connsiteX43" fmla="*/ 2256645 w 2520000"/>
                <a:gd name="connsiteY43" fmla="*/ 1738743 h 2520000"/>
                <a:gd name="connsiteX44" fmla="*/ 2373818 w 2520000"/>
                <a:gd name="connsiteY44" fmla="*/ 1848358 h 2520000"/>
                <a:gd name="connsiteX45" fmla="*/ 2367925 w 2520000"/>
                <a:gd name="connsiteY45" fmla="*/ 1860591 h 2520000"/>
                <a:gd name="connsiteX46" fmla="*/ 2325652 w 2520000"/>
                <a:gd name="connsiteY46" fmla="*/ 1930174 h 2520000"/>
                <a:gd name="connsiteX47" fmla="*/ 2173796 w 2520000"/>
                <a:gd name="connsiteY47" fmla="*/ 1884010 h 2520000"/>
                <a:gd name="connsiteX48" fmla="*/ 2113998 w 2520000"/>
                <a:gd name="connsiteY48" fmla="*/ 1963976 h 2520000"/>
                <a:gd name="connsiteX49" fmla="*/ 2098902 w 2520000"/>
                <a:gd name="connsiteY49" fmla="*/ 1980586 h 2520000"/>
                <a:gd name="connsiteX50" fmla="*/ 2183018 w 2520000"/>
                <a:gd name="connsiteY50" fmla="*/ 2115676 h 2520000"/>
                <a:gd name="connsiteX51" fmla="*/ 2150955 w 2520000"/>
                <a:gd name="connsiteY51" fmla="*/ 2150955 h 2520000"/>
                <a:gd name="connsiteX52" fmla="*/ 2115676 w 2520000"/>
                <a:gd name="connsiteY52" fmla="*/ 2183018 h 2520000"/>
                <a:gd name="connsiteX53" fmla="*/ 1980586 w 2520000"/>
                <a:gd name="connsiteY53" fmla="*/ 2098902 h 2520000"/>
                <a:gd name="connsiteX54" fmla="*/ 1963976 w 2520000"/>
                <a:gd name="connsiteY54" fmla="*/ 2113998 h 2520000"/>
                <a:gd name="connsiteX55" fmla="*/ 1884011 w 2520000"/>
                <a:gd name="connsiteY55" fmla="*/ 2173796 h 2520000"/>
                <a:gd name="connsiteX56" fmla="*/ 1930175 w 2520000"/>
                <a:gd name="connsiteY56" fmla="*/ 2325652 h 2520000"/>
                <a:gd name="connsiteX57" fmla="*/ 1860591 w 2520000"/>
                <a:gd name="connsiteY57" fmla="*/ 2367925 h 2520000"/>
                <a:gd name="connsiteX58" fmla="*/ 1848358 w 2520000"/>
                <a:gd name="connsiteY58" fmla="*/ 2373818 h 2520000"/>
                <a:gd name="connsiteX59" fmla="*/ 1738743 w 2520000"/>
                <a:gd name="connsiteY59" fmla="*/ 2256645 h 2520000"/>
                <a:gd name="connsiteX60" fmla="*/ 1690785 w 2520000"/>
                <a:gd name="connsiteY60" fmla="*/ 2279748 h 2520000"/>
                <a:gd name="connsiteX61" fmla="*/ 1626212 w 2520000"/>
                <a:gd name="connsiteY61" fmla="*/ 2303382 h 2520000"/>
                <a:gd name="connsiteX62" fmla="*/ 1631572 w 2520000"/>
                <a:gd name="connsiteY62" fmla="*/ 2464154 h 2520000"/>
                <a:gd name="connsiteX63" fmla="*/ 1539823 w 2520000"/>
                <a:gd name="connsiteY63" fmla="*/ 2487745 h 2520000"/>
                <a:gd name="connsiteX64" fmla="*/ 1464719 w 2520000"/>
                <a:gd name="connsiteY64" fmla="*/ 2347031 h 2520000"/>
                <a:gd name="connsiteX65" fmla="*/ 1373156 w 2520000"/>
                <a:gd name="connsiteY65" fmla="*/ 2361005 h 2520000"/>
                <a:gd name="connsiteX66" fmla="*/ 1343719 w 2520000"/>
                <a:gd name="connsiteY66" fmla="*/ 2362492 h 2520000"/>
                <a:gd name="connsiteX67" fmla="*/ 1307651 w 2520000"/>
                <a:gd name="connsiteY67" fmla="*/ 2517594 h 2520000"/>
                <a:gd name="connsiteX68" fmla="*/ 1260000 w 2520000"/>
                <a:gd name="connsiteY68" fmla="*/ 2520000 h 2520000"/>
                <a:gd name="connsiteX69" fmla="*/ 1212350 w 2520000"/>
                <a:gd name="connsiteY69" fmla="*/ 2517594 h 2520000"/>
                <a:gd name="connsiteX70" fmla="*/ 1176282 w 2520000"/>
                <a:gd name="connsiteY70" fmla="*/ 2362492 h 2520000"/>
                <a:gd name="connsiteX71" fmla="*/ 1146845 w 2520000"/>
                <a:gd name="connsiteY71" fmla="*/ 2361005 h 2520000"/>
                <a:gd name="connsiteX72" fmla="*/ 1055281 w 2520000"/>
                <a:gd name="connsiteY72" fmla="*/ 2347031 h 2520000"/>
                <a:gd name="connsiteX73" fmla="*/ 980177 w 2520000"/>
                <a:gd name="connsiteY73" fmla="*/ 2487745 h 2520000"/>
                <a:gd name="connsiteX74" fmla="*/ 888429 w 2520000"/>
                <a:gd name="connsiteY74" fmla="*/ 2464154 h 2520000"/>
                <a:gd name="connsiteX75" fmla="*/ 893788 w 2520000"/>
                <a:gd name="connsiteY75" fmla="*/ 2303382 h 2520000"/>
                <a:gd name="connsiteX76" fmla="*/ 829215 w 2520000"/>
                <a:gd name="connsiteY76" fmla="*/ 2279748 h 2520000"/>
                <a:gd name="connsiteX77" fmla="*/ 781257 w 2520000"/>
                <a:gd name="connsiteY77" fmla="*/ 2256645 h 2520000"/>
                <a:gd name="connsiteX78" fmla="*/ 671642 w 2520000"/>
                <a:gd name="connsiteY78" fmla="*/ 2373818 h 2520000"/>
                <a:gd name="connsiteX79" fmla="*/ 659409 w 2520000"/>
                <a:gd name="connsiteY79" fmla="*/ 2367925 h 2520000"/>
                <a:gd name="connsiteX80" fmla="*/ 589826 w 2520000"/>
                <a:gd name="connsiteY80" fmla="*/ 2325652 h 2520000"/>
                <a:gd name="connsiteX81" fmla="*/ 635990 w 2520000"/>
                <a:gd name="connsiteY81" fmla="*/ 2173796 h 2520000"/>
                <a:gd name="connsiteX82" fmla="*/ 556024 w 2520000"/>
                <a:gd name="connsiteY82" fmla="*/ 2113998 h 2520000"/>
                <a:gd name="connsiteX83" fmla="*/ 539414 w 2520000"/>
                <a:gd name="connsiteY83" fmla="*/ 2098902 h 2520000"/>
                <a:gd name="connsiteX84" fmla="*/ 404324 w 2520000"/>
                <a:gd name="connsiteY84" fmla="*/ 2183018 h 2520000"/>
                <a:gd name="connsiteX85" fmla="*/ 369046 w 2520000"/>
                <a:gd name="connsiteY85" fmla="*/ 2150955 h 2520000"/>
                <a:gd name="connsiteX86" fmla="*/ 336983 w 2520000"/>
                <a:gd name="connsiteY86" fmla="*/ 2115677 h 2520000"/>
                <a:gd name="connsiteX87" fmla="*/ 421099 w 2520000"/>
                <a:gd name="connsiteY87" fmla="*/ 1980586 h 2520000"/>
                <a:gd name="connsiteX88" fmla="*/ 406002 w 2520000"/>
                <a:gd name="connsiteY88" fmla="*/ 1963976 h 2520000"/>
                <a:gd name="connsiteX89" fmla="*/ 346205 w 2520000"/>
                <a:gd name="connsiteY89" fmla="*/ 1884010 h 2520000"/>
                <a:gd name="connsiteX90" fmla="*/ 194348 w 2520000"/>
                <a:gd name="connsiteY90" fmla="*/ 1930174 h 2520000"/>
                <a:gd name="connsiteX91" fmla="*/ 152075 w 2520000"/>
                <a:gd name="connsiteY91" fmla="*/ 1860591 h 2520000"/>
                <a:gd name="connsiteX92" fmla="*/ 146183 w 2520000"/>
                <a:gd name="connsiteY92" fmla="*/ 1848358 h 2520000"/>
                <a:gd name="connsiteX93" fmla="*/ 263355 w 2520000"/>
                <a:gd name="connsiteY93" fmla="*/ 1738743 h 2520000"/>
                <a:gd name="connsiteX94" fmla="*/ 240253 w 2520000"/>
                <a:gd name="connsiteY94" fmla="*/ 1690785 h 2520000"/>
                <a:gd name="connsiteX95" fmla="*/ 216619 w 2520000"/>
                <a:gd name="connsiteY95" fmla="*/ 1626212 h 2520000"/>
                <a:gd name="connsiteX96" fmla="*/ 55847 w 2520000"/>
                <a:gd name="connsiteY96" fmla="*/ 1631572 h 2520000"/>
                <a:gd name="connsiteX97" fmla="*/ 32256 w 2520000"/>
                <a:gd name="connsiteY97" fmla="*/ 1539823 h 2520000"/>
                <a:gd name="connsiteX98" fmla="*/ 172969 w 2520000"/>
                <a:gd name="connsiteY98" fmla="*/ 1464719 h 2520000"/>
                <a:gd name="connsiteX99" fmla="*/ 158995 w 2520000"/>
                <a:gd name="connsiteY99" fmla="*/ 1373156 h 2520000"/>
                <a:gd name="connsiteX100" fmla="*/ 157509 w 2520000"/>
                <a:gd name="connsiteY100" fmla="*/ 1343719 h 2520000"/>
                <a:gd name="connsiteX101" fmla="*/ 2406 w 2520000"/>
                <a:gd name="connsiteY101" fmla="*/ 1307650 h 2520000"/>
                <a:gd name="connsiteX102" fmla="*/ 0 w 2520000"/>
                <a:gd name="connsiteY102" fmla="*/ 1260000 h 2520000"/>
                <a:gd name="connsiteX103" fmla="*/ 2406 w 2520000"/>
                <a:gd name="connsiteY103" fmla="*/ 1212350 h 2520000"/>
                <a:gd name="connsiteX104" fmla="*/ 157509 w 2520000"/>
                <a:gd name="connsiteY104" fmla="*/ 1176282 h 2520000"/>
                <a:gd name="connsiteX105" fmla="*/ 158995 w 2520000"/>
                <a:gd name="connsiteY105" fmla="*/ 1146845 h 2520000"/>
                <a:gd name="connsiteX106" fmla="*/ 172969 w 2520000"/>
                <a:gd name="connsiteY106" fmla="*/ 1055281 h 2520000"/>
                <a:gd name="connsiteX107" fmla="*/ 32256 w 2520000"/>
                <a:gd name="connsiteY107" fmla="*/ 980177 h 2520000"/>
                <a:gd name="connsiteX108" fmla="*/ 55847 w 2520000"/>
                <a:gd name="connsiteY108" fmla="*/ 888428 h 2520000"/>
                <a:gd name="connsiteX109" fmla="*/ 216619 w 2520000"/>
                <a:gd name="connsiteY109" fmla="*/ 893788 h 2520000"/>
                <a:gd name="connsiteX110" fmla="*/ 240253 w 2520000"/>
                <a:gd name="connsiteY110" fmla="*/ 829215 h 2520000"/>
                <a:gd name="connsiteX111" fmla="*/ 263355 w 2520000"/>
                <a:gd name="connsiteY111" fmla="*/ 781257 h 2520000"/>
                <a:gd name="connsiteX112" fmla="*/ 146183 w 2520000"/>
                <a:gd name="connsiteY112" fmla="*/ 671642 h 2520000"/>
                <a:gd name="connsiteX113" fmla="*/ 152075 w 2520000"/>
                <a:gd name="connsiteY113" fmla="*/ 659409 h 2520000"/>
                <a:gd name="connsiteX114" fmla="*/ 194348 w 2520000"/>
                <a:gd name="connsiteY114" fmla="*/ 589826 h 2520000"/>
                <a:gd name="connsiteX115" fmla="*/ 346205 w 2520000"/>
                <a:gd name="connsiteY115" fmla="*/ 635990 h 2520000"/>
                <a:gd name="connsiteX116" fmla="*/ 406002 w 2520000"/>
                <a:gd name="connsiteY116" fmla="*/ 556024 h 2520000"/>
                <a:gd name="connsiteX117" fmla="*/ 421099 w 2520000"/>
                <a:gd name="connsiteY117" fmla="*/ 539414 h 2520000"/>
                <a:gd name="connsiteX118" fmla="*/ 336983 w 2520000"/>
                <a:gd name="connsiteY118" fmla="*/ 404324 h 2520000"/>
                <a:gd name="connsiteX119" fmla="*/ 369046 w 2520000"/>
                <a:gd name="connsiteY119" fmla="*/ 369046 h 2520000"/>
                <a:gd name="connsiteX120" fmla="*/ 404324 w 2520000"/>
                <a:gd name="connsiteY120" fmla="*/ 336982 h 2520000"/>
                <a:gd name="connsiteX121" fmla="*/ 539414 w 2520000"/>
                <a:gd name="connsiteY121" fmla="*/ 421098 h 2520000"/>
                <a:gd name="connsiteX122" fmla="*/ 556024 w 2520000"/>
                <a:gd name="connsiteY122" fmla="*/ 406002 h 2520000"/>
                <a:gd name="connsiteX123" fmla="*/ 635990 w 2520000"/>
                <a:gd name="connsiteY123" fmla="*/ 346205 h 2520000"/>
                <a:gd name="connsiteX124" fmla="*/ 589826 w 2520000"/>
                <a:gd name="connsiteY124" fmla="*/ 194348 h 2520000"/>
                <a:gd name="connsiteX125" fmla="*/ 659409 w 2520000"/>
                <a:gd name="connsiteY125" fmla="*/ 152075 h 2520000"/>
                <a:gd name="connsiteX126" fmla="*/ 671642 w 2520000"/>
                <a:gd name="connsiteY126" fmla="*/ 146182 h 2520000"/>
                <a:gd name="connsiteX127" fmla="*/ 781257 w 2520000"/>
                <a:gd name="connsiteY127" fmla="*/ 263355 h 2520000"/>
                <a:gd name="connsiteX128" fmla="*/ 829215 w 2520000"/>
                <a:gd name="connsiteY128" fmla="*/ 240253 h 2520000"/>
                <a:gd name="connsiteX129" fmla="*/ 893788 w 2520000"/>
                <a:gd name="connsiteY129" fmla="*/ 216619 h 2520000"/>
                <a:gd name="connsiteX130" fmla="*/ 888429 w 2520000"/>
                <a:gd name="connsiteY130" fmla="*/ 55847 h 2520000"/>
                <a:gd name="connsiteX131" fmla="*/ 980177 w 2520000"/>
                <a:gd name="connsiteY131" fmla="*/ 32256 h 2520000"/>
                <a:gd name="connsiteX132" fmla="*/ 1055281 w 2520000"/>
                <a:gd name="connsiteY132" fmla="*/ 172969 h 2520000"/>
                <a:gd name="connsiteX133" fmla="*/ 1146845 w 2520000"/>
                <a:gd name="connsiteY133" fmla="*/ 158995 h 2520000"/>
                <a:gd name="connsiteX134" fmla="*/ 1176282 w 2520000"/>
                <a:gd name="connsiteY134" fmla="*/ 157509 h 2520000"/>
                <a:gd name="connsiteX135" fmla="*/ 1212351 w 2520000"/>
                <a:gd name="connsiteY135" fmla="*/ 2406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520000" h="2520000">
                  <a:moveTo>
                    <a:pt x="1260000" y="0"/>
                  </a:moveTo>
                  <a:lnTo>
                    <a:pt x="1307651" y="2406"/>
                  </a:lnTo>
                  <a:lnTo>
                    <a:pt x="1343719" y="157509"/>
                  </a:lnTo>
                  <a:lnTo>
                    <a:pt x="1373156" y="158995"/>
                  </a:lnTo>
                  <a:lnTo>
                    <a:pt x="1464719" y="172969"/>
                  </a:lnTo>
                  <a:lnTo>
                    <a:pt x="1539823" y="32256"/>
                  </a:lnTo>
                  <a:lnTo>
                    <a:pt x="1631572" y="55847"/>
                  </a:lnTo>
                  <a:lnTo>
                    <a:pt x="1626212" y="216619"/>
                  </a:lnTo>
                  <a:lnTo>
                    <a:pt x="1690785" y="240253"/>
                  </a:lnTo>
                  <a:lnTo>
                    <a:pt x="1738743" y="263355"/>
                  </a:lnTo>
                  <a:lnTo>
                    <a:pt x="1848358" y="146182"/>
                  </a:lnTo>
                  <a:lnTo>
                    <a:pt x="1860591" y="152075"/>
                  </a:lnTo>
                  <a:lnTo>
                    <a:pt x="1930174" y="194348"/>
                  </a:lnTo>
                  <a:lnTo>
                    <a:pt x="1884010" y="346205"/>
                  </a:lnTo>
                  <a:lnTo>
                    <a:pt x="1963976" y="406002"/>
                  </a:lnTo>
                  <a:lnTo>
                    <a:pt x="1980587" y="421098"/>
                  </a:lnTo>
                  <a:lnTo>
                    <a:pt x="2115676" y="336982"/>
                  </a:lnTo>
                  <a:lnTo>
                    <a:pt x="2150955" y="369046"/>
                  </a:lnTo>
                  <a:lnTo>
                    <a:pt x="2183018" y="404324"/>
                  </a:lnTo>
                  <a:lnTo>
                    <a:pt x="2098902" y="539414"/>
                  </a:lnTo>
                  <a:lnTo>
                    <a:pt x="2113998" y="556024"/>
                  </a:lnTo>
                  <a:lnTo>
                    <a:pt x="2173796" y="635990"/>
                  </a:lnTo>
                  <a:lnTo>
                    <a:pt x="2325652" y="589826"/>
                  </a:lnTo>
                  <a:lnTo>
                    <a:pt x="2367925" y="659409"/>
                  </a:lnTo>
                  <a:lnTo>
                    <a:pt x="2373818" y="671642"/>
                  </a:lnTo>
                  <a:lnTo>
                    <a:pt x="2256645" y="781257"/>
                  </a:lnTo>
                  <a:lnTo>
                    <a:pt x="2279748" y="829215"/>
                  </a:lnTo>
                  <a:lnTo>
                    <a:pt x="2303382" y="893788"/>
                  </a:lnTo>
                  <a:lnTo>
                    <a:pt x="2464154" y="888428"/>
                  </a:lnTo>
                  <a:lnTo>
                    <a:pt x="2487745" y="980177"/>
                  </a:lnTo>
                  <a:lnTo>
                    <a:pt x="2347031" y="1055281"/>
                  </a:lnTo>
                  <a:lnTo>
                    <a:pt x="2361005" y="1146845"/>
                  </a:lnTo>
                  <a:lnTo>
                    <a:pt x="2362492" y="1176282"/>
                  </a:lnTo>
                  <a:lnTo>
                    <a:pt x="2517594" y="1212350"/>
                  </a:lnTo>
                  <a:lnTo>
                    <a:pt x="2520000" y="1260000"/>
                  </a:lnTo>
                  <a:lnTo>
                    <a:pt x="2517594" y="1307651"/>
                  </a:lnTo>
                  <a:lnTo>
                    <a:pt x="2362492" y="1343719"/>
                  </a:lnTo>
                  <a:lnTo>
                    <a:pt x="2361005" y="1373156"/>
                  </a:lnTo>
                  <a:lnTo>
                    <a:pt x="2347031" y="1464719"/>
                  </a:lnTo>
                  <a:lnTo>
                    <a:pt x="2487745" y="1539823"/>
                  </a:lnTo>
                  <a:lnTo>
                    <a:pt x="2464154" y="1631572"/>
                  </a:lnTo>
                  <a:lnTo>
                    <a:pt x="2303382" y="1626212"/>
                  </a:lnTo>
                  <a:lnTo>
                    <a:pt x="2279748" y="1690785"/>
                  </a:lnTo>
                  <a:lnTo>
                    <a:pt x="2256645" y="1738743"/>
                  </a:lnTo>
                  <a:lnTo>
                    <a:pt x="2373818" y="1848358"/>
                  </a:lnTo>
                  <a:lnTo>
                    <a:pt x="2367925" y="1860591"/>
                  </a:lnTo>
                  <a:lnTo>
                    <a:pt x="2325652" y="1930174"/>
                  </a:lnTo>
                  <a:lnTo>
                    <a:pt x="2173796" y="1884010"/>
                  </a:lnTo>
                  <a:lnTo>
                    <a:pt x="2113998" y="1963976"/>
                  </a:lnTo>
                  <a:lnTo>
                    <a:pt x="2098902" y="1980586"/>
                  </a:lnTo>
                  <a:lnTo>
                    <a:pt x="2183018" y="2115676"/>
                  </a:lnTo>
                  <a:lnTo>
                    <a:pt x="2150955" y="2150955"/>
                  </a:lnTo>
                  <a:lnTo>
                    <a:pt x="2115676" y="2183018"/>
                  </a:lnTo>
                  <a:lnTo>
                    <a:pt x="1980586" y="2098902"/>
                  </a:lnTo>
                  <a:lnTo>
                    <a:pt x="1963976" y="2113998"/>
                  </a:lnTo>
                  <a:lnTo>
                    <a:pt x="1884011" y="2173796"/>
                  </a:lnTo>
                  <a:lnTo>
                    <a:pt x="1930175" y="2325652"/>
                  </a:lnTo>
                  <a:lnTo>
                    <a:pt x="1860591" y="2367925"/>
                  </a:lnTo>
                  <a:lnTo>
                    <a:pt x="1848358" y="2373818"/>
                  </a:lnTo>
                  <a:lnTo>
                    <a:pt x="1738743" y="2256645"/>
                  </a:lnTo>
                  <a:lnTo>
                    <a:pt x="1690785" y="2279748"/>
                  </a:lnTo>
                  <a:lnTo>
                    <a:pt x="1626212" y="2303382"/>
                  </a:lnTo>
                  <a:lnTo>
                    <a:pt x="1631572" y="2464154"/>
                  </a:lnTo>
                  <a:lnTo>
                    <a:pt x="1539823" y="2487745"/>
                  </a:lnTo>
                  <a:lnTo>
                    <a:pt x="1464719" y="2347031"/>
                  </a:lnTo>
                  <a:lnTo>
                    <a:pt x="1373156" y="2361005"/>
                  </a:lnTo>
                  <a:lnTo>
                    <a:pt x="1343719" y="2362492"/>
                  </a:lnTo>
                  <a:lnTo>
                    <a:pt x="1307651" y="2517594"/>
                  </a:lnTo>
                  <a:lnTo>
                    <a:pt x="1260000" y="2520000"/>
                  </a:lnTo>
                  <a:lnTo>
                    <a:pt x="1212350" y="2517594"/>
                  </a:lnTo>
                  <a:lnTo>
                    <a:pt x="1176282" y="2362492"/>
                  </a:lnTo>
                  <a:lnTo>
                    <a:pt x="1146845" y="2361005"/>
                  </a:lnTo>
                  <a:lnTo>
                    <a:pt x="1055281" y="2347031"/>
                  </a:lnTo>
                  <a:lnTo>
                    <a:pt x="980177" y="2487745"/>
                  </a:lnTo>
                  <a:lnTo>
                    <a:pt x="888429" y="2464154"/>
                  </a:lnTo>
                  <a:lnTo>
                    <a:pt x="893788" y="2303382"/>
                  </a:lnTo>
                  <a:lnTo>
                    <a:pt x="829215" y="2279748"/>
                  </a:lnTo>
                  <a:lnTo>
                    <a:pt x="781257" y="2256645"/>
                  </a:lnTo>
                  <a:lnTo>
                    <a:pt x="671642" y="2373818"/>
                  </a:lnTo>
                  <a:lnTo>
                    <a:pt x="659409" y="2367925"/>
                  </a:lnTo>
                  <a:lnTo>
                    <a:pt x="589826" y="2325652"/>
                  </a:lnTo>
                  <a:lnTo>
                    <a:pt x="635990" y="2173796"/>
                  </a:lnTo>
                  <a:lnTo>
                    <a:pt x="556024" y="2113998"/>
                  </a:lnTo>
                  <a:lnTo>
                    <a:pt x="539414" y="2098902"/>
                  </a:lnTo>
                  <a:lnTo>
                    <a:pt x="404324" y="2183018"/>
                  </a:lnTo>
                  <a:lnTo>
                    <a:pt x="369046" y="2150955"/>
                  </a:lnTo>
                  <a:lnTo>
                    <a:pt x="336983" y="2115677"/>
                  </a:lnTo>
                  <a:lnTo>
                    <a:pt x="421099" y="1980586"/>
                  </a:lnTo>
                  <a:lnTo>
                    <a:pt x="406002" y="1963976"/>
                  </a:lnTo>
                  <a:lnTo>
                    <a:pt x="346205" y="1884010"/>
                  </a:lnTo>
                  <a:lnTo>
                    <a:pt x="194348" y="1930174"/>
                  </a:lnTo>
                  <a:lnTo>
                    <a:pt x="152075" y="1860591"/>
                  </a:lnTo>
                  <a:lnTo>
                    <a:pt x="146183" y="1848358"/>
                  </a:lnTo>
                  <a:lnTo>
                    <a:pt x="263355" y="1738743"/>
                  </a:lnTo>
                  <a:lnTo>
                    <a:pt x="240253" y="1690785"/>
                  </a:lnTo>
                  <a:lnTo>
                    <a:pt x="216619" y="1626212"/>
                  </a:lnTo>
                  <a:lnTo>
                    <a:pt x="55847" y="1631572"/>
                  </a:lnTo>
                  <a:lnTo>
                    <a:pt x="32256" y="1539823"/>
                  </a:lnTo>
                  <a:lnTo>
                    <a:pt x="172969" y="1464719"/>
                  </a:lnTo>
                  <a:lnTo>
                    <a:pt x="158995" y="1373156"/>
                  </a:lnTo>
                  <a:lnTo>
                    <a:pt x="157509" y="1343719"/>
                  </a:lnTo>
                  <a:lnTo>
                    <a:pt x="2406" y="1307650"/>
                  </a:lnTo>
                  <a:lnTo>
                    <a:pt x="0" y="1260000"/>
                  </a:lnTo>
                  <a:lnTo>
                    <a:pt x="2406" y="1212350"/>
                  </a:lnTo>
                  <a:lnTo>
                    <a:pt x="157509" y="1176282"/>
                  </a:lnTo>
                  <a:lnTo>
                    <a:pt x="158995" y="1146845"/>
                  </a:lnTo>
                  <a:lnTo>
                    <a:pt x="172969" y="1055281"/>
                  </a:lnTo>
                  <a:lnTo>
                    <a:pt x="32256" y="980177"/>
                  </a:lnTo>
                  <a:lnTo>
                    <a:pt x="55847" y="888428"/>
                  </a:lnTo>
                  <a:lnTo>
                    <a:pt x="216619" y="893788"/>
                  </a:lnTo>
                  <a:lnTo>
                    <a:pt x="240253" y="829215"/>
                  </a:lnTo>
                  <a:lnTo>
                    <a:pt x="263355" y="781257"/>
                  </a:lnTo>
                  <a:lnTo>
                    <a:pt x="146183" y="671642"/>
                  </a:lnTo>
                  <a:lnTo>
                    <a:pt x="152075" y="659409"/>
                  </a:lnTo>
                  <a:lnTo>
                    <a:pt x="194348" y="589826"/>
                  </a:lnTo>
                  <a:lnTo>
                    <a:pt x="346205" y="635990"/>
                  </a:lnTo>
                  <a:lnTo>
                    <a:pt x="406002" y="556024"/>
                  </a:lnTo>
                  <a:lnTo>
                    <a:pt x="421099" y="539414"/>
                  </a:lnTo>
                  <a:lnTo>
                    <a:pt x="336983" y="404324"/>
                  </a:lnTo>
                  <a:lnTo>
                    <a:pt x="369046" y="369046"/>
                  </a:lnTo>
                  <a:lnTo>
                    <a:pt x="404324" y="336982"/>
                  </a:lnTo>
                  <a:lnTo>
                    <a:pt x="539414" y="421098"/>
                  </a:lnTo>
                  <a:lnTo>
                    <a:pt x="556024" y="406002"/>
                  </a:lnTo>
                  <a:lnTo>
                    <a:pt x="635990" y="346205"/>
                  </a:lnTo>
                  <a:lnTo>
                    <a:pt x="589826" y="194348"/>
                  </a:lnTo>
                  <a:lnTo>
                    <a:pt x="659409" y="152075"/>
                  </a:lnTo>
                  <a:lnTo>
                    <a:pt x="671642" y="146182"/>
                  </a:lnTo>
                  <a:lnTo>
                    <a:pt x="781257" y="263355"/>
                  </a:lnTo>
                  <a:lnTo>
                    <a:pt x="829215" y="240253"/>
                  </a:lnTo>
                  <a:lnTo>
                    <a:pt x="893788" y="216619"/>
                  </a:lnTo>
                  <a:lnTo>
                    <a:pt x="888429" y="55847"/>
                  </a:lnTo>
                  <a:lnTo>
                    <a:pt x="980177" y="32256"/>
                  </a:lnTo>
                  <a:lnTo>
                    <a:pt x="1055281" y="172969"/>
                  </a:lnTo>
                  <a:lnTo>
                    <a:pt x="1146845" y="158995"/>
                  </a:lnTo>
                  <a:lnTo>
                    <a:pt x="1176282" y="157509"/>
                  </a:lnTo>
                  <a:lnTo>
                    <a:pt x="1212351" y="2406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5"/>
                </a:gs>
                <a:gs pos="80000">
                  <a:schemeClr val="accent5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5" name="Круг: прозрачная заливка 34">
              <a:extLst>
                <a:ext uri="{FF2B5EF4-FFF2-40B4-BE49-F238E27FC236}">
                  <a16:creationId xmlns:a16="http://schemas.microsoft.com/office/drawing/2014/main" id="{33336ED6-D25F-43F5-B82A-55978B0DECDA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5"/>
                </a:gs>
                <a:gs pos="80000">
                  <a:schemeClr val="accent5">
                    <a:lumMod val="5000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2446610D-FB4C-48F0-849E-AFE7C96EBD47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508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Круг: прозрачная заливка 36">
              <a:extLst>
                <a:ext uri="{FF2B5EF4-FFF2-40B4-BE49-F238E27FC236}">
                  <a16:creationId xmlns:a16="http://schemas.microsoft.com/office/drawing/2014/main" id="{A3AAB31F-C7FC-462C-A4CC-283B0449C8A1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5"/>
                </a:gs>
                <a:gs pos="80000">
                  <a:schemeClr val="accent5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0BD3F14-080C-4E1D-9705-DBAF67ACE69D}"/>
              </a:ext>
            </a:extLst>
          </p:cNvPr>
          <p:cNvSpPr/>
          <p:nvPr/>
        </p:nvSpPr>
        <p:spPr>
          <a:xfrm>
            <a:off x="3007784" y="1109357"/>
            <a:ext cx="19319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chemeClr val="accent2"/>
                </a:solidFill>
              </a:rPr>
              <a:t>Применение</a:t>
            </a:r>
          </a:p>
          <a:p>
            <a:pPr algn="r"/>
            <a:r>
              <a:rPr lang="ru-RU" b="1" dirty="0">
                <a:solidFill>
                  <a:schemeClr val="accent2"/>
                </a:solidFill>
              </a:rPr>
              <a:t>знаний </a:t>
            </a:r>
          </a:p>
          <a:p>
            <a:pPr algn="r"/>
            <a:r>
              <a:rPr lang="ru-RU" b="1" dirty="0">
                <a:solidFill>
                  <a:schemeClr val="accent2"/>
                </a:solidFill>
              </a:rPr>
              <a:t>в нестандартных </a:t>
            </a:r>
          </a:p>
          <a:p>
            <a:pPr algn="r"/>
            <a:r>
              <a:rPr lang="ru-RU" b="1" dirty="0">
                <a:solidFill>
                  <a:schemeClr val="accent2"/>
                </a:solidFill>
              </a:rPr>
              <a:t>ситуациях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1B30877-A745-406B-A641-C635C425264D}"/>
              </a:ext>
            </a:extLst>
          </p:cNvPr>
          <p:cNvSpPr/>
          <p:nvPr/>
        </p:nvSpPr>
        <p:spPr>
          <a:xfrm>
            <a:off x="6818538" y="1105565"/>
            <a:ext cx="22988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chemeClr val="accent4"/>
                </a:solidFill>
              </a:rPr>
              <a:t>Умение </a:t>
            </a:r>
          </a:p>
          <a:p>
            <a:pPr algn="r"/>
            <a:r>
              <a:rPr lang="ru-RU" b="1" dirty="0">
                <a:solidFill>
                  <a:schemeClr val="accent4"/>
                </a:solidFill>
              </a:rPr>
              <a:t>конструировать </a:t>
            </a:r>
          </a:p>
          <a:p>
            <a:pPr algn="r"/>
            <a:r>
              <a:rPr lang="ru-RU" b="1" dirty="0">
                <a:solidFill>
                  <a:schemeClr val="accent4"/>
                </a:solidFill>
              </a:rPr>
              <a:t>тексты-рассуждения</a:t>
            </a:r>
            <a:r>
              <a:rPr lang="ru-RU" b="1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B0609DC-C9D0-4075-82FB-F8DC1F1B0F53}"/>
              </a:ext>
            </a:extLst>
          </p:cNvPr>
          <p:cNvSpPr/>
          <p:nvPr/>
        </p:nvSpPr>
        <p:spPr>
          <a:xfrm>
            <a:off x="5083744" y="4684262"/>
            <a:ext cx="1850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Способ решения</a:t>
            </a:r>
          </a:p>
          <a:p>
            <a:r>
              <a:rPr lang="ru-RU" b="1" dirty="0">
                <a:solidFill>
                  <a:schemeClr val="accent3"/>
                </a:solidFill>
              </a:rPr>
              <a:t>новой учебной</a:t>
            </a:r>
          </a:p>
          <a:p>
            <a:r>
              <a:rPr lang="ru-RU" b="1" dirty="0">
                <a:solidFill>
                  <a:schemeClr val="accent3"/>
                </a:solidFill>
              </a:rPr>
              <a:t>задачи 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0888738-D4D7-4F24-98D3-B9E163EDAD84}"/>
              </a:ext>
            </a:extLst>
          </p:cNvPr>
          <p:cNvSpPr/>
          <p:nvPr/>
        </p:nvSpPr>
        <p:spPr>
          <a:xfrm>
            <a:off x="8962572" y="4596907"/>
            <a:ext cx="30830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Мыслительные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операции анализа, синтеза, 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сравнения, обобщения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96DF1FF-15F8-49D1-BF4C-63CF06FFB9D1}"/>
              </a:ext>
            </a:extLst>
          </p:cNvPr>
          <p:cNvCxnSpPr/>
          <p:nvPr/>
        </p:nvCxnSpPr>
        <p:spPr>
          <a:xfrm>
            <a:off x="54595" y="729000"/>
            <a:ext cx="1199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61A37A-E2A1-4426-A95E-D696BCD9115B}"/>
              </a:ext>
            </a:extLst>
          </p:cNvPr>
          <p:cNvSpPr txBox="1"/>
          <p:nvPr/>
        </p:nvSpPr>
        <p:spPr>
          <a:xfrm>
            <a:off x="525906" y="185841"/>
            <a:ext cx="1021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Педагогическая диагностика трудностей освоения ООП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C0BF6A-72D7-4ABB-9796-9B225A2FE165}"/>
              </a:ext>
            </a:extLst>
          </p:cNvPr>
          <p:cNvSpPr/>
          <p:nvPr/>
        </p:nvSpPr>
        <p:spPr>
          <a:xfrm>
            <a:off x="54953" y="279000"/>
            <a:ext cx="450000" cy="3255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96247-13E2-4316-AED6-189F944DDF67}"/>
              </a:ext>
            </a:extLst>
          </p:cNvPr>
          <p:cNvSpPr txBox="1"/>
          <p:nvPr/>
        </p:nvSpPr>
        <p:spPr>
          <a:xfrm>
            <a:off x="1761680" y="2173892"/>
            <a:ext cx="1036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3,5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тыс. работ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51EEA-9005-42AE-A1C2-EF6ECCC2E957}"/>
              </a:ext>
            </a:extLst>
          </p:cNvPr>
          <p:cNvSpPr txBox="1"/>
          <p:nvPr/>
        </p:nvSpPr>
        <p:spPr>
          <a:xfrm>
            <a:off x="3732128" y="3646710"/>
            <a:ext cx="843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2 класс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7B0B180-7EE5-4F7E-A1B8-A1A525BB04B8}"/>
              </a:ext>
            </a:extLst>
          </p:cNvPr>
          <p:cNvSpPr txBox="1"/>
          <p:nvPr/>
        </p:nvSpPr>
        <p:spPr>
          <a:xfrm>
            <a:off x="5607772" y="2327781"/>
            <a:ext cx="843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4 класс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62A028-EBC9-4D4E-83CC-519A3B07347E}"/>
              </a:ext>
            </a:extLst>
          </p:cNvPr>
          <p:cNvSpPr txBox="1"/>
          <p:nvPr/>
        </p:nvSpPr>
        <p:spPr>
          <a:xfrm>
            <a:off x="7486577" y="3646709"/>
            <a:ext cx="843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6 класс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D7858C4-1113-4992-AD0F-E6C9EDBED7A2}"/>
              </a:ext>
            </a:extLst>
          </p:cNvPr>
          <p:cNvSpPr txBox="1"/>
          <p:nvPr/>
        </p:nvSpPr>
        <p:spPr>
          <a:xfrm>
            <a:off x="9362696" y="2327781"/>
            <a:ext cx="843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8 класс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2567EB-6E73-4506-8F54-B082F647DBBF}"/>
              </a:ext>
            </a:extLst>
          </p:cNvPr>
          <p:cNvSpPr txBox="1"/>
          <p:nvPr/>
        </p:nvSpPr>
        <p:spPr>
          <a:xfrm>
            <a:off x="426000" y="3779358"/>
            <a:ext cx="249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Русский язык, математика, литературное чтение,  окружающий мир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D07EA0-8F13-409E-B794-37F21397A127}"/>
              </a:ext>
            </a:extLst>
          </p:cNvPr>
          <p:cNvSpPr txBox="1"/>
          <p:nvPr/>
        </p:nvSpPr>
        <p:spPr>
          <a:xfrm>
            <a:off x="426000" y="5063014"/>
            <a:ext cx="387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Русский язык, литература,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иностранный язык,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обществознание, география</a:t>
            </a:r>
          </a:p>
        </p:txBody>
      </p:sp>
    </p:spTree>
    <p:extLst>
      <p:ext uri="{BB962C8B-B14F-4D97-AF65-F5344CB8AC3E}">
        <p14:creationId xmlns:p14="http://schemas.microsoft.com/office/powerpoint/2010/main" val="3688444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8EECC-FAE1-4CC0-9A87-4F488943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70125"/>
            <a:ext cx="113850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Показатели оценки деятельности образовательной организации, отражающие эффективность оказания помощи детям, испытывающим трудности в обучении, развитии, социальной адаптации и инструменты оценивания 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84C498DA-F223-4DE7-9093-B6D36C40B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00963"/>
              </p:ext>
            </p:extLst>
          </p:nvPr>
        </p:nvGraphicFramePr>
        <p:xfrm>
          <a:off x="561000" y="1805095"/>
          <a:ext cx="11429998" cy="43891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195000">
                  <a:extLst>
                    <a:ext uri="{9D8B030D-6E8A-4147-A177-3AD203B41FA5}">
                      <a16:colId xmlns:a16="http://schemas.microsoft.com/office/drawing/2014/main" val="322124501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052276683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2880939698"/>
                    </a:ext>
                  </a:extLst>
                </a:gridCol>
                <a:gridCol w="2834998">
                  <a:extLst>
                    <a:ext uri="{9D8B030D-6E8A-4147-A177-3AD203B41FA5}">
                      <a16:colId xmlns:a16="http://schemas.microsoft.com/office/drawing/2014/main" val="1397187767"/>
                    </a:ext>
                  </a:extLst>
                </a:gridCol>
              </a:tblGrid>
              <a:tr h="37426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Показатель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Единица 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Методика расчета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Целевые ориентиры позитивного оценивания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687835"/>
                  </a:ext>
                </a:extLst>
              </a:tr>
              <a:tr h="374262">
                <a:tc>
                  <a:txBody>
                    <a:bodyPr/>
                    <a:lstStyle/>
                    <a:p>
                      <a:r>
                        <a:rPr lang="ru-RU" b="1" dirty="0"/>
                        <a:t>Индивидуальные психолого-педагогические показатели</a:t>
                      </a:r>
                    </a:p>
                    <a:p>
                      <a:r>
                        <a:rPr lang="ru-RU" b="1" dirty="0"/>
                        <a:t>развития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Баллы,</a:t>
                      </a:r>
                    </a:p>
                    <a:p>
                      <a:pPr algn="ctr"/>
                      <a:r>
                        <a:rPr lang="ru-RU" b="1" dirty="0"/>
                        <a:t>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</a:rPr>
                        <a:t>Оценивается по результатам углубленной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</a:rPr>
                        <a:t>психолого-педагогической диагностики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</a:rPr>
                        <a:t>Положительная динамика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141666"/>
                  </a:ext>
                </a:extLst>
              </a:tr>
              <a:tr h="374262">
                <a:tc>
                  <a:txBody>
                    <a:bodyPr/>
                    <a:lstStyle/>
                    <a:p>
                      <a:r>
                        <a:rPr lang="ru-RU" b="1" dirty="0"/>
                        <a:t>Достижение обучающимися</a:t>
                      </a:r>
                    </a:p>
                    <a:p>
                      <a:r>
                        <a:rPr lang="ru-RU" b="1" dirty="0"/>
                        <a:t>планируемых метапредметных и предметных результатов освоения основной образовательной программы</a:t>
                      </a:r>
                    </a:p>
                    <a:p>
                      <a:r>
                        <a:rPr lang="ru-RU" b="1" dirty="0"/>
                        <a:t>(НОО, ООО, СОО), планируемых результатов по АООП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Баллы,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Оценивается по результатам диагностики сформированности УУД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Образовательный минимум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88327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C20FAED-A807-4D95-8AF3-31EA68B14C32}"/>
              </a:ext>
            </a:extLst>
          </p:cNvPr>
          <p:cNvCxnSpPr/>
          <p:nvPr/>
        </p:nvCxnSpPr>
        <p:spPr>
          <a:xfrm>
            <a:off x="100500" y="1269000"/>
            <a:ext cx="1199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048DC2-4BBF-4866-B666-D43C8EABDAB5}"/>
              </a:ext>
            </a:extLst>
          </p:cNvPr>
          <p:cNvSpPr/>
          <p:nvPr/>
        </p:nvSpPr>
        <p:spPr>
          <a:xfrm>
            <a:off x="95743" y="839837"/>
            <a:ext cx="450000" cy="3255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419BCB-D21B-4F7A-B3A6-4F46928E9B89}"/>
              </a:ext>
            </a:extLst>
          </p:cNvPr>
          <p:cNvSpPr/>
          <p:nvPr/>
        </p:nvSpPr>
        <p:spPr>
          <a:xfrm>
            <a:off x="95743" y="407326"/>
            <a:ext cx="450000" cy="3255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18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8EECC-FAE1-4CC0-9A87-4F488943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70125"/>
            <a:ext cx="113850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Показатели оценки эффективности программ помощи детям, испытывающим трудности в обучении, развитии, социальной адаптации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84C498DA-F223-4DE7-9093-B6D36C40B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055162"/>
              </p:ext>
            </p:extLst>
          </p:nvPr>
        </p:nvGraphicFramePr>
        <p:xfrm>
          <a:off x="95743" y="1442874"/>
          <a:ext cx="11860907" cy="44500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315451">
                  <a:extLst>
                    <a:ext uri="{9D8B030D-6E8A-4147-A177-3AD203B41FA5}">
                      <a16:colId xmlns:a16="http://schemas.microsoft.com/office/drawing/2014/main" val="3221245015"/>
                    </a:ext>
                  </a:extLst>
                </a:gridCol>
                <a:gridCol w="1587681">
                  <a:extLst>
                    <a:ext uri="{9D8B030D-6E8A-4147-A177-3AD203B41FA5}">
                      <a16:colId xmlns:a16="http://schemas.microsoft.com/office/drawing/2014/main" val="4052276683"/>
                    </a:ext>
                  </a:extLst>
                </a:gridCol>
                <a:gridCol w="4685481">
                  <a:extLst>
                    <a:ext uri="{9D8B030D-6E8A-4147-A177-3AD203B41FA5}">
                      <a16:colId xmlns:a16="http://schemas.microsoft.com/office/drawing/2014/main" val="2880939698"/>
                    </a:ext>
                  </a:extLst>
                </a:gridCol>
                <a:gridCol w="2272294">
                  <a:extLst>
                    <a:ext uri="{9D8B030D-6E8A-4147-A177-3AD203B41FA5}">
                      <a16:colId xmlns:a16="http://schemas.microsoft.com/office/drawing/2014/main" val="1397187767"/>
                    </a:ext>
                  </a:extLst>
                </a:gridCol>
              </a:tblGrid>
              <a:tr h="37426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Показатель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Единица 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Методика расчета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Целевые ориентиры позитивного оценивания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687835"/>
                  </a:ext>
                </a:extLst>
              </a:tr>
              <a:tr h="374262">
                <a:tc>
                  <a:txBody>
                    <a:bodyPr/>
                    <a:lstStyle/>
                    <a:p>
                      <a:r>
                        <a:rPr lang="ru-RU" b="1" dirty="0"/>
                        <a:t>Наличие в школе необходимых специалистов сопровождения — учителя-логопеда, педагога-психолога, тьютора, социального педагога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Ставки,</a:t>
                      </a:r>
                    </a:p>
                    <a:p>
                      <a:pPr algn="ctr"/>
                      <a:r>
                        <a:rPr lang="ru-RU" b="1" dirty="0"/>
                        <a:t>специалисты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</a:rPr>
                        <a:t>Форма представления информации: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</a:rPr>
                        <a:t>Специалист (наименование должности), ставок по штатному расписанию, количество работающих на основном месте работы, количество совместителей, количество оказывающих услуги по договорам о сотрудничестве за отчетный год</a:t>
                      </a:r>
                    </a:p>
                    <a:p>
                      <a:pPr marL="0" algn="l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</a:rPr>
                        <a:t>Наличие всех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</a:rPr>
                        <a:t>необходимых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</a:rPr>
                        <a:t>специалистов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141666"/>
                  </a:ext>
                </a:extLst>
              </a:tr>
              <a:tr h="374262">
                <a:tc>
                  <a:txBody>
                    <a:bodyPr/>
                    <a:lstStyle/>
                    <a:p>
                      <a:r>
                        <a:rPr lang="ru-RU" b="1" dirty="0"/>
                        <a:t>Доля обучающихся, испытывающих</a:t>
                      </a:r>
                    </a:p>
                    <a:p>
                      <a:r>
                        <a:rPr lang="ru-RU" b="1" dirty="0"/>
                        <a:t>трудности в обучении, развитии, социальной адаптации, охваченных программами помощи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</a:rPr>
                        <a:t>Проценты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</a:rPr>
                        <a:t>Охват (Ох) — это количество обучающихся (К), охваченных программами помощи, к общему количеству обучающихся, испытывающих трудности в обучении, развитии, социальной адаптации  Ох = К/П (%)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88327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C20FAED-A807-4D95-8AF3-31EA68B14C32}"/>
              </a:ext>
            </a:extLst>
          </p:cNvPr>
          <p:cNvCxnSpPr/>
          <p:nvPr/>
        </p:nvCxnSpPr>
        <p:spPr>
          <a:xfrm>
            <a:off x="100500" y="1269000"/>
            <a:ext cx="1199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048DC2-4BBF-4866-B666-D43C8EABDAB5}"/>
              </a:ext>
            </a:extLst>
          </p:cNvPr>
          <p:cNvSpPr/>
          <p:nvPr/>
        </p:nvSpPr>
        <p:spPr>
          <a:xfrm>
            <a:off x="95743" y="839837"/>
            <a:ext cx="450000" cy="3255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419BCB-D21B-4F7A-B3A6-4F46928E9B89}"/>
              </a:ext>
            </a:extLst>
          </p:cNvPr>
          <p:cNvSpPr/>
          <p:nvPr/>
        </p:nvSpPr>
        <p:spPr>
          <a:xfrm>
            <a:off x="95743" y="407326"/>
            <a:ext cx="450000" cy="3255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67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5239105" y="2187426"/>
            <a:ext cx="2475000" cy="24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853050-2DDF-4117-923C-71338F02F833}"/>
              </a:ext>
            </a:extLst>
          </p:cNvPr>
          <p:cNvSpPr/>
          <p:nvPr/>
        </p:nvSpPr>
        <p:spPr>
          <a:xfrm>
            <a:off x="448500" y="3219994"/>
            <a:ext cx="11295000" cy="135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39CB52E-117D-4257-856F-BA99D506AFA8}"/>
              </a:ext>
            </a:extLst>
          </p:cNvPr>
          <p:cNvGrpSpPr/>
          <p:nvPr/>
        </p:nvGrpSpPr>
        <p:grpSpPr>
          <a:xfrm>
            <a:off x="3013581" y="3107494"/>
            <a:ext cx="360000" cy="360000"/>
            <a:chOff x="3013581" y="3249000"/>
            <a:chExt cx="360000" cy="360000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89EED4BC-EB34-4D3B-82B0-AB1B1DC91070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B8F103E6-0A8B-473C-83C7-2881727A2420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C7280A5-338A-4B3C-B06B-68FF9AF45A29}"/>
              </a:ext>
            </a:extLst>
          </p:cNvPr>
          <p:cNvGrpSpPr/>
          <p:nvPr/>
        </p:nvGrpSpPr>
        <p:grpSpPr>
          <a:xfrm>
            <a:off x="1572102" y="3103589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E923169B-8BAC-4087-8FD9-7D9FD6FAA8FC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03672043-2765-4665-9ABB-0E08848EF484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A34B9A6A-F4F4-4B67-85BE-3E4F7876B1DF}"/>
              </a:ext>
            </a:extLst>
          </p:cNvPr>
          <p:cNvGrpSpPr/>
          <p:nvPr/>
        </p:nvGrpSpPr>
        <p:grpSpPr>
          <a:xfrm>
            <a:off x="4455060" y="3100919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8E5DC287-3635-4BAF-96FA-BBF2C67AFD73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6AC00B0-25B7-48DC-9614-7B04DE589D57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6B13A59-AAFC-4FF1-8DA0-E8294C4C5AAE}"/>
              </a:ext>
            </a:extLst>
          </p:cNvPr>
          <p:cNvGrpSpPr/>
          <p:nvPr/>
        </p:nvGrpSpPr>
        <p:grpSpPr>
          <a:xfrm>
            <a:off x="5898967" y="3108861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3F1A65CF-8673-442A-B7D3-1B6B5ABA4290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392D08B2-DB09-401A-9F7B-E58AE30C0607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DB303C3-0DF0-4517-B478-C343CA76D67A}"/>
              </a:ext>
            </a:extLst>
          </p:cNvPr>
          <p:cNvGrpSpPr/>
          <p:nvPr/>
        </p:nvGrpSpPr>
        <p:grpSpPr>
          <a:xfrm>
            <a:off x="7377326" y="3107494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B2FB53B7-6A47-4AC1-AE6B-7E36B44D93DD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15EA798E-A690-48EC-A73E-F021A41C6F02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B96EA28-2C92-408F-A2B2-DB8908952C57}"/>
              </a:ext>
            </a:extLst>
          </p:cNvPr>
          <p:cNvGrpSpPr/>
          <p:nvPr/>
        </p:nvGrpSpPr>
        <p:grpSpPr>
          <a:xfrm>
            <a:off x="8818421" y="3098249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5693ABFE-45FE-45FF-99F0-5770E8923997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6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2CAA7AA9-C7F5-4197-96E0-52E6EA3BE75A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41E6B96C-C9A2-4F83-BA16-77B137AD5A3A}"/>
              </a:ext>
            </a:extLst>
          </p:cNvPr>
          <p:cNvGrpSpPr/>
          <p:nvPr/>
        </p:nvGrpSpPr>
        <p:grpSpPr>
          <a:xfrm>
            <a:off x="10296780" y="3095579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2E43DDF1-90A6-409A-BFE3-2ADAD0BB076B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D7BED9DC-BD55-4B1E-AD5C-E16BF27A7E4C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0" name="Круг: прозрачная заливка 59">
            <a:extLst>
              <a:ext uri="{FF2B5EF4-FFF2-40B4-BE49-F238E27FC236}">
                <a16:creationId xmlns:a16="http://schemas.microsoft.com/office/drawing/2014/main" id="{662F4C5C-7E7F-4407-AB5B-449BF82223FE}"/>
              </a:ext>
            </a:extLst>
          </p:cNvPr>
          <p:cNvSpPr/>
          <p:nvPr/>
        </p:nvSpPr>
        <p:spPr>
          <a:xfrm>
            <a:off x="5373357" y="494137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Круг: прозрачная заливка 61">
            <a:extLst>
              <a:ext uri="{FF2B5EF4-FFF2-40B4-BE49-F238E27FC236}">
                <a16:creationId xmlns:a16="http://schemas.microsoft.com/office/drawing/2014/main" id="{5C6578A3-5C45-4340-A6BA-060E1320ADF8}"/>
              </a:ext>
            </a:extLst>
          </p:cNvPr>
          <p:cNvSpPr/>
          <p:nvPr/>
        </p:nvSpPr>
        <p:spPr>
          <a:xfrm>
            <a:off x="1046492" y="4668447"/>
            <a:ext cx="1404594" cy="1404594"/>
          </a:xfrm>
          <a:prstGeom prst="donut">
            <a:avLst>
              <a:gd name="adj" fmla="val 8904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Круг: прозрачная заливка 62">
            <a:extLst>
              <a:ext uri="{FF2B5EF4-FFF2-40B4-BE49-F238E27FC236}">
                <a16:creationId xmlns:a16="http://schemas.microsoft.com/office/drawing/2014/main" id="{7422841A-0334-4E48-91A8-6DFB1ED03AEF}"/>
              </a:ext>
            </a:extLst>
          </p:cNvPr>
          <p:cNvSpPr/>
          <p:nvPr/>
        </p:nvSpPr>
        <p:spPr>
          <a:xfrm>
            <a:off x="2501856" y="494137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Круг: прозрачная заливка 90">
            <a:extLst>
              <a:ext uri="{FF2B5EF4-FFF2-40B4-BE49-F238E27FC236}">
                <a16:creationId xmlns:a16="http://schemas.microsoft.com/office/drawing/2014/main" id="{8314137A-B729-425B-A7DA-218A2E72BF96}"/>
              </a:ext>
            </a:extLst>
          </p:cNvPr>
          <p:cNvSpPr/>
          <p:nvPr/>
        </p:nvSpPr>
        <p:spPr>
          <a:xfrm>
            <a:off x="3929450" y="4668447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Круг: прозрачная заливка 92">
            <a:extLst>
              <a:ext uri="{FF2B5EF4-FFF2-40B4-BE49-F238E27FC236}">
                <a16:creationId xmlns:a16="http://schemas.microsoft.com/office/drawing/2014/main" id="{E2974A3E-0BDA-45CD-ABDB-A5FCF9FC8E56}"/>
              </a:ext>
            </a:extLst>
          </p:cNvPr>
          <p:cNvSpPr/>
          <p:nvPr/>
        </p:nvSpPr>
        <p:spPr>
          <a:xfrm>
            <a:off x="6857958" y="4668094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5" name="Круг: прозрачная заливка 94">
            <a:extLst>
              <a:ext uri="{FF2B5EF4-FFF2-40B4-BE49-F238E27FC236}">
                <a16:creationId xmlns:a16="http://schemas.microsoft.com/office/drawing/2014/main" id="{82EE8894-188D-4EE6-B765-942FEC070C48}"/>
              </a:ext>
            </a:extLst>
          </p:cNvPr>
          <p:cNvSpPr/>
          <p:nvPr/>
        </p:nvSpPr>
        <p:spPr>
          <a:xfrm>
            <a:off x="8299708" y="495505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7" name="Круг: прозрачная заливка 96">
            <a:extLst>
              <a:ext uri="{FF2B5EF4-FFF2-40B4-BE49-F238E27FC236}">
                <a16:creationId xmlns:a16="http://schemas.microsoft.com/office/drawing/2014/main" id="{6E4CBB6E-98C0-4DAB-A486-44BCC8888E07}"/>
              </a:ext>
            </a:extLst>
          </p:cNvPr>
          <p:cNvSpPr/>
          <p:nvPr/>
        </p:nvSpPr>
        <p:spPr>
          <a:xfrm>
            <a:off x="9771170" y="4668094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9" name="Круг: прозрачная заливка 98">
            <a:extLst>
              <a:ext uri="{FF2B5EF4-FFF2-40B4-BE49-F238E27FC236}">
                <a16:creationId xmlns:a16="http://schemas.microsoft.com/office/drawing/2014/main" id="{C820C7EA-9004-4573-B0A7-905AC0753324}"/>
              </a:ext>
            </a:extLst>
          </p:cNvPr>
          <p:cNvSpPr/>
          <p:nvPr/>
        </p:nvSpPr>
        <p:spPr>
          <a:xfrm flipV="1">
            <a:off x="1631957" y="4502494"/>
            <a:ext cx="217108" cy="217108"/>
          </a:xfrm>
          <a:prstGeom prst="donut">
            <a:avLst>
              <a:gd name="adj" fmla="val 31490"/>
            </a:avLst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1" name="Круг: прозрачная заливка 100">
            <a:extLst>
              <a:ext uri="{FF2B5EF4-FFF2-40B4-BE49-F238E27FC236}">
                <a16:creationId xmlns:a16="http://schemas.microsoft.com/office/drawing/2014/main" id="{701A043C-87A8-46D8-99DF-3F3A55FAE64C}"/>
              </a:ext>
            </a:extLst>
          </p:cNvPr>
          <p:cNvSpPr/>
          <p:nvPr/>
        </p:nvSpPr>
        <p:spPr>
          <a:xfrm flipV="1">
            <a:off x="3092338" y="1847111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" name="Круг: прозрачная заливка 102">
            <a:extLst>
              <a:ext uri="{FF2B5EF4-FFF2-40B4-BE49-F238E27FC236}">
                <a16:creationId xmlns:a16="http://schemas.microsoft.com/office/drawing/2014/main" id="{F52C47A8-6BF2-4DD2-8A6F-5D245BC1D64D}"/>
              </a:ext>
            </a:extLst>
          </p:cNvPr>
          <p:cNvSpPr/>
          <p:nvPr/>
        </p:nvSpPr>
        <p:spPr>
          <a:xfrm flipV="1">
            <a:off x="5978866" y="1847111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Круг: прозрачная заливка 104">
            <a:extLst>
              <a:ext uri="{FF2B5EF4-FFF2-40B4-BE49-F238E27FC236}">
                <a16:creationId xmlns:a16="http://schemas.microsoft.com/office/drawing/2014/main" id="{216B19DF-6FD8-404B-BADC-345CC35E902F}"/>
              </a:ext>
            </a:extLst>
          </p:cNvPr>
          <p:cNvSpPr/>
          <p:nvPr/>
        </p:nvSpPr>
        <p:spPr>
          <a:xfrm flipV="1">
            <a:off x="4513801" y="4502494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8" name="Круг: прозрачная заливка 107">
            <a:extLst>
              <a:ext uri="{FF2B5EF4-FFF2-40B4-BE49-F238E27FC236}">
                <a16:creationId xmlns:a16="http://schemas.microsoft.com/office/drawing/2014/main" id="{C34E12E1-8738-4992-928A-5450A28900F9}"/>
              </a:ext>
            </a:extLst>
          </p:cNvPr>
          <p:cNvSpPr/>
          <p:nvPr/>
        </p:nvSpPr>
        <p:spPr>
          <a:xfrm flipV="1">
            <a:off x="8895043" y="1850567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0" name="Круг: прозрачная заливка 109">
            <a:extLst>
              <a:ext uri="{FF2B5EF4-FFF2-40B4-BE49-F238E27FC236}">
                <a16:creationId xmlns:a16="http://schemas.microsoft.com/office/drawing/2014/main" id="{2EBAFA88-A3C8-4694-B3EF-61E8E174C97F}"/>
              </a:ext>
            </a:extLst>
          </p:cNvPr>
          <p:cNvSpPr/>
          <p:nvPr/>
        </p:nvSpPr>
        <p:spPr>
          <a:xfrm flipV="1">
            <a:off x="7438782" y="4502494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5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2" name="Круг: прозрачная заливка 111">
            <a:extLst>
              <a:ext uri="{FF2B5EF4-FFF2-40B4-BE49-F238E27FC236}">
                <a16:creationId xmlns:a16="http://schemas.microsoft.com/office/drawing/2014/main" id="{EFC6CCA3-908F-4ED0-8F99-2916C27EFEAE}"/>
              </a:ext>
            </a:extLst>
          </p:cNvPr>
          <p:cNvSpPr/>
          <p:nvPr/>
        </p:nvSpPr>
        <p:spPr>
          <a:xfrm flipV="1">
            <a:off x="10361412" y="4505248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B0E48C9B-CD22-4E2C-9D8F-C4261944258E}"/>
              </a:ext>
            </a:extLst>
          </p:cNvPr>
          <p:cNvCxnSpPr>
            <a:cxnSpLocks/>
          </p:cNvCxnSpPr>
          <p:nvPr/>
        </p:nvCxnSpPr>
        <p:spPr>
          <a:xfrm>
            <a:off x="3200892" y="2027494"/>
            <a:ext cx="0" cy="990000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Дуга 114">
            <a:extLst>
              <a:ext uri="{FF2B5EF4-FFF2-40B4-BE49-F238E27FC236}">
                <a16:creationId xmlns:a16="http://schemas.microsoft.com/office/drawing/2014/main" id="{D25BFBA5-7DE9-45EF-9834-825BD70AD1FE}"/>
              </a:ext>
            </a:extLst>
          </p:cNvPr>
          <p:cNvSpPr/>
          <p:nvPr/>
        </p:nvSpPr>
        <p:spPr>
          <a:xfrm rot="18803767">
            <a:off x="2988624" y="3014401"/>
            <a:ext cx="411184" cy="411184"/>
          </a:xfrm>
          <a:prstGeom prst="arc">
            <a:avLst>
              <a:gd name="adj1" fmla="val 15721807"/>
              <a:gd name="adj2" fmla="val 666735"/>
            </a:avLst>
          </a:prstGeom>
          <a:ln w="19050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F49CCE0D-C516-4441-B0B7-62539F4337BA}"/>
              </a:ext>
            </a:extLst>
          </p:cNvPr>
          <p:cNvCxnSpPr>
            <a:cxnSpLocks/>
          </p:cNvCxnSpPr>
          <p:nvPr/>
        </p:nvCxnSpPr>
        <p:spPr>
          <a:xfrm>
            <a:off x="6087420" y="2017986"/>
            <a:ext cx="0" cy="990000"/>
          </a:xfrm>
          <a:prstGeom prst="line">
            <a:avLst/>
          </a:prstGeom>
          <a:ln w="19050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Дуга 117">
            <a:extLst>
              <a:ext uri="{FF2B5EF4-FFF2-40B4-BE49-F238E27FC236}">
                <a16:creationId xmlns:a16="http://schemas.microsoft.com/office/drawing/2014/main" id="{64D92A57-409C-47B7-A15E-CF557BFAA809}"/>
              </a:ext>
            </a:extLst>
          </p:cNvPr>
          <p:cNvSpPr/>
          <p:nvPr/>
        </p:nvSpPr>
        <p:spPr>
          <a:xfrm rot="18803767">
            <a:off x="5875152" y="3004893"/>
            <a:ext cx="411184" cy="411184"/>
          </a:xfrm>
          <a:prstGeom prst="arc">
            <a:avLst>
              <a:gd name="adj1" fmla="val 15721807"/>
              <a:gd name="adj2" fmla="val 666735"/>
            </a:avLst>
          </a:prstGeom>
          <a:ln w="19050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EDA47451-CA82-4DF5-928D-867BD7806B56}"/>
              </a:ext>
            </a:extLst>
          </p:cNvPr>
          <p:cNvGrpSpPr/>
          <p:nvPr/>
        </p:nvGrpSpPr>
        <p:grpSpPr>
          <a:xfrm>
            <a:off x="8794294" y="2010842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19" name="Прямая соединительная линия 118">
              <a:extLst>
                <a:ext uri="{FF2B5EF4-FFF2-40B4-BE49-F238E27FC236}">
                  <a16:creationId xmlns:a16="http://schemas.microsoft.com/office/drawing/2014/main" id="{E702FC88-0288-4B99-96DB-4B30E9C02BC2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Дуга 119">
              <a:extLst>
                <a:ext uri="{FF2B5EF4-FFF2-40B4-BE49-F238E27FC236}">
                  <a16:creationId xmlns:a16="http://schemas.microsoft.com/office/drawing/2014/main" id="{A25F875F-A06C-4641-95F6-B483DEE84FC9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03CC62D5-6C66-40F0-B9A5-C3C49BF96E2E}"/>
              </a:ext>
            </a:extLst>
          </p:cNvPr>
          <p:cNvGrpSpPr/>
          <p:nvPr/>
        </p:nvGrpSpPr>
        <p:grpSpPr>
          <a:xfrm rot="10800000">
            <a:off x="10271050" y="3140790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23" name="Прямая соединительная линия 122">
              <a:extLst>
                <a:ext uri="{FF2B5EF4-FFF2-40B4-BE49-F238E27FC236}">
                  <a16:creationId xmlns:a16="http://schemas.microsoft.com/office/drawing/2014/main" id="{AC3993B2-54D8-49AB-AE46-125C388A6F68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Дуга 123">
              <a:extLst>
                <a:ext uri="{FF2B5EF4-FFF2-40B4-BE49-F238E27FC236}">
                  <a16:creationId xmlns:a16="http://schemas.microsoft.com/office/drawing/2014/main" id="{58880A40-0D73-419A-A65B-5A894F6DC66C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B269A1AB-292B-4DEB-B966-185F56F40336}"/>
              </a:ext>
            </a:extLst>
          </p:cNvPr>
          <p:cNvGrpSpPr/>
          <p:nvPr/>
        </p:nvGrpSpPr>
        <p:grpSpPr>
          <a:xfrm rot="10800000">
            <a:off x="7348421" y="3141694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26" name="Прямая соединительная линия 125">
              <a:extLst>
                <a:ext uri="{FF2B5EF4-FFF2-40B4-BE49-F238E27FC236}">
                  <a16:creationId xmlns:a16="http://schemas.microsoft.com/office/drawing/2014/main" id="{D3887992-9A70-4EF6-8406-56FDE2A3CAB9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Дуга 126">
              <a:extLst>
                <a:ext uri="{FF2B5EF4-FFF2-40B4-BE49-F238E27FC236}">
                  <a16:creationId xmlns:a16="http://schemas.microsoft.com/office/drawing/2014/main" id="{4FC28FC3-5605-4BE4-BDE6-2620D5F43380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668E7EC3-64C4-4B7C-BD33-2E6C69CB736C}"/>
              </a:ext>
            </a:extLst>
          </p:cNvPr>
          <p:cNvGrpSpPr/>
          <p:nvPr/>
        </p:nvGrpSpPr>
        <p:grpSpPr>
          <a:xfrm rot="10800000">
            <a:off x="4428869" y="3141694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29" name="Прямая соединительная линия 128">
              <a:extLst>
                <a:ext uri="{FF2B5EF4-FFF2-40B4-BE49-F238E27FC236}">
                  <a16:creationId xmlns:a16="http://schemas.microsoft.com/office/drawing/2014/main" id="{02E2DEA9-8614-45F1-9C4E-A1BFA0485CF4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Дуга 129">
              <a:extLst>
                <a:ext uri="{FF2B5EF4-FFF2-40B4-BE49-F238E27FC236}">
                  <a16:creationId xmlns:a16="http://schemas.microsoft.com/office/drawing/2014/main" id="{99C13443-DE9F-487F-9996-1998B8EE7C02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BCF8D3C4-A509-4D06-B6A3-4D81EFA60EE3}"/>
              </a:ext>
            </a:extLst>
          </p:cNvPr>
          <p:cNvGrpSpPr/>
          <p:nvPr/>
        </p:nvGrpSpPr>
        <p:grpSpPr>
          <a:xfrm rot="10800000">
            <a:off x="1541595" y="3140790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32" name="Прямая соединительная линия 131">
              <a:extLst>
                <a:ext uri="{FF2B5EF4-FFF2-40B4-BE49-F238E27FC236}">
                  <a16:creationId xmlns:a16="http://schemas.microsoft.com/office/drawing/2014/main" id="{28A97796-3D6B-4927-8DFB-E42C80D3ACC3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Дуга 132">
              <a:extLst>
                <a:ext uri="{FF2B5EF4-FFF2-40B4-BE49-F238E27FC236}">
                  <a16:creationId xmlns:a16="http://schemas.microsoft.com/office/drawing/2014/main" id="{6D7B70F4-0838-4E1F-A9EE-9693C90CA335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6B2B9D20-4B25-4B06-9EF9-FC8936DA2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6268" y="872434"/>
            <a:ext cx="648000" cy="648000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59DA21E7-5DD9-4049-9609-250E14AF3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63420" y="866920"/>
            <a:ext cx="648000" cy="648000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7C004EA3-2BB9-473E-9732-C5F8C588B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671108" y="878721"/>
            <a:ext cx="648000" cy="648000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103D5F84-BDB6-414C-807C-BD081A3768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416511" y="5046391"/>
            <a:ext cx="648000" cy="648000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0A97091-C09C-43DD-9E49-6279401342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308324" y="5046391"/>
            <a:ext cx="648000" cy="648000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2857288B-32D9-40D4-8FEE-AE5B5A6AAE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23336" y="5046391"/>
            <a:ext cx="648000" cy="648000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id="{6267BDD6-6F6F-4788-8EF9-E33EF22144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152642" y="5040871"/>
            <a:ext cx="648000" cy="64800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9D168BD1-954E-49DF-BC1E-927FA3654E44}"/>
              </a:ext>
            </a:extLst>
          </p:cNvPr>
          <p:cNvSpPr txBox="1"/>
          <p:nvPr/>
        </p:nvSpPr>
        <p:spPr>
          <a:xfrm>
            <a:off x="1013670" y="1877542"/>
            <a:ext cx="1705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Обобщение цифровых показателей</a:t>
            </a:r>
            <a:endParaRPr lang="en-US" sz="2000" b="1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0BDBBA1-6444-4D06-B2E9-9F8922B6C7F8}"/>
              </a:ext>
            </a:extLst>
          </p:cNvPr>
          <p:cNvSpPr txBox="1"/>
          <p:nvPr/>
        </p:nvSpPr>
        <p:spPr>
          <a:xfrm>
            <a:off x="2118049" y="3723566"/>
            <a:ext cx="21814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Анализ 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индивидуальных 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</a:rPr>
              <a:t>результатов 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ABADED9-875E-4CF1-A9BD-38905E77BE69}"/>
              </a:ext>
            </a:extLst>
          </p:cNvPr>
          <p:cNvSpPr txBox="1"/>
          <p:nvPr/>
        </p:nvSpPr>
        <p:spPr>
          <a:xfrm>
            <a:off x="3625034" y="1952571"/>
            <a:ext cx="2018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3"/>
                </a:solidFill>
              </a:rPr>
              <a:t>Критериальный</a:t>
            </a:r>
            <a:r>
              <a:rPr lang="ru-RU" sz="2000" b="1" dirty="0">
                <a:solidFill>
                  <a:schemeClr val="accent3"/>
                </a:solidFill>
              </a:rPr>
              <a:t> анализ 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0303C38-2D8C-466A-8E5A-85E6284C503E}"/>
              </a:ext>
            </a:extLst>
          </p:cNvPr>
          <p:cNvSpPr txBox="1"/>
          <p:nvPr/>
        </p:nvSpPr>
        <p:spPr>
          <a:xfrm>
            <a:off x="6793135" y="1847960"/>
            <a:ext cx="1705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Развитие мотивации обучения</a:t>
            </a:r>
            <a:endParaRPr lang="en-US" sz="2000" b="1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9234311-41D2-4728-9786-32FE889C2689}"/>
              </a:ext>
            </a:extLst>
          </p:cNvPr>
          <p:cNvSpPr txBox="1"/>
          <p:nvPr/>
        </p:nvSpPr>
        <p:spPr>
          <a:xfrm>
            <a:off x="5272698" y="3734423"/>
            <a:ext cx="1705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Динамика психического развития </a:t>
            </a:r>
            <a:endParaRPr lang="en-US" sz="2000" b="1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B4A4241-EEA2-49F2-9174-36D82AF8E33D}"/>
              </a:ext>
            </a:extLst>
          </p:cNvPr>
          <p:cNvSpPr txBox="1"/>
          <p:nvPr/>
        </p:nvSpPr>
        <p:spPr>
          <a:xfrm>
            <a:off x="8195777" y="3801270"/>
            <a:ext cx="1705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Оценка перспектив </a:t>
            </a:r>
            <a:endParaRPr lang="en-US" sz="2000" b="1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04FEC08-916E-4457-B803-C2D28B600C86}"/>
              </a:ext>
            </a:extLst>
          </p:cNvPr>
          <p:cNvSpPr txBox="1"/>
          <p:nvPr/>
        </p:nvSpPr>
        <p:spPr>
          <a:xfrm>
            <a:off x="9306837" y="1855565"/>
            <a:ext cx="2347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Удовлетворенность обучающихся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2539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9AE1F-5F1C-441B-B3A6-0A6CBB42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F04B27-403F-4B30-97A6-27431F33F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2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B8286C-7026-4541-A0A1-C86791D4A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2" y="368021"/>
            <a:ext cx="5939999" cy="4165181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4A4D76-BF9F-4EBB-83DD-7D7BFD4FD766}"/>
              </a:ext>
            </a:extLst>
          </p:cNvPr>
          <p:cNvSpPr txBox="1"/>
          <p:nvPr/>
        </p:nvSpPr>
        <p:spPr>
          <a:xfrm>
            <a:off x="156002" y="4801084"/>
            <a:ext cx="504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3">
                    <a:lumMod val="50000"/>
                  </a:schemeClr>
                </a:solidFill>
              </a:rPr>
              <a:t>https://edsoo.ru/Profilaktika_i_korrekciya_13.htm</a:t>
            </a: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F2A218-C5C2-4443-A313-E3D0B2141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500" y="378450"/>
            <a:ext cx="56025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Что провоцирует возникновение трудностей при изучении учебных предметов?</a:t>
            </a:r>
          </a:p>
          <a:p>
            <a:endParaRPr lang="ru-RU" dirty="0"/>
          </a:p>
          <a:p>
            <a:r>
              <a:rPr lang="ru-RU" dirty="0"/>
              <a:t>Что такое «успешность обучения» и каждый ли ученик нуждается в поддержке и помощи учителя?</a:t>
            </a:r>
          </a:p>
          <a:p>
            <a:endParaRPr lang="ru-RU" dirty="0"/>
          </a:p>
          <a:p>
            <a:r>
              <a:rPr lang="ru-RU" dirty="0"/>
              <a:t>Какие трудности возникают сегодня у обучающихся начальной и основной школы при изучении учебных предметов?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28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F4AD26-DFFD-445E-B690-D514549B7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071" y="913929"/>
            <a:ext cx="3385857" cy="470576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D0E4EC-A518-41D5-BEA7-F6DA2ABC9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0" y="7668"/>
            <a:ext cx="9544050" cy="762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DE51B2-D9BB-4E0C-BF02-83906DF8C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012" y="148407"/>
            <a:ext cx="3996187" cy="547128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F36A39-112F-4B9A-9885-30F2A29C5F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403"/>
          <a:stretch/>
        </p:blipFill>
        <p:spPr>
          <a:xfrm>
            <a:off x="458162" y="913929"/>
            <a:ext cx="3644344" cy="197037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120370-6079-449D-B672-0459F28DEBA1}"/>
              </a:ext>
            </a:extLst>
          </p:cNvPr>
          <p:cNvSpPr txBox="1"/>
          <p:nvPr/>
        </p:nvSpPr>
        <p:spPr>
          <a:xfrm>
            <a:off x="458162" y="3266812"/>
            <a:ext cx="7189996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ДЕТИ С ОГРАНИЧЕННЫМИ </a:t>
            </a:r>
          </a:p>
          <a:p>
            <a:r>
              <a:rPr lang="ru-RU" sz="1400" b="1" dirty="0"/>
              <a:t>ВОЗМОЖНОСТЯМИ ЗДОРОВЬЯ</a:t>
            </a:r>
          </a:p>
          <a:p>
            <a:endParaRPr lang="ru-RU" sz="1400" b="1" dirty="0"/>
          </a:p>
          <a:p>
            <a:r>
              <a:rPr lang="ru-RU" sz="1400" b="1" dirty="0"/>
              <a:t>ДЕТИ СО СКЛОННОСТЬЮ К </a:t>
            </a:r>
          </a:p>
          <a:p>
            <a:r>
              <a:rPr lang="ru-RU" sz="1400" b="1" dirty="0"/>
              <a:t>ДЕВИАНТНОМУ ПОВЕДЕНИЮ</a:t>
            </a:r>
          </a:p>
          <a:p>
            <a:endParaRPr lang="ru-RU" sz="1400" b="1" dirty="0"/>
          </a:p>
          <a:p>
            <a:r>
              <a:rPr lang="ru-RU" sz="1400" b="1" dirty="0"/>
              <a:t>ДЕТИ С ТРУДНОСТЯМИ </a:t>
            </a:r>
          </a:p>
          <a:p>
            <a:r>
              <a:rPr lang="ru-RU" sz="1400" b="1" dirty="0"/>
              <a:t>АДАПТАЦИИ К ОБУЧЕНИЮ</a:t>
            </a:r>
          </a:p>
          <a:p>
            <a:endParaRPr lang="ru-RU" sz="1400" b="1" dirty="0"/>
          </a:p>
          <a:p>
            <a:r>
              <a:rPr lang="ru-RU" sz="1400" b="1" dirty="0"/>
              <a:t>ДЕТИ С ТРУДНОСТЯМИ </a:t>
            </a:r>
          </a:p>
          <a:p>
            <a:r>
              <a:rPr lang="ru-RU" sz="1400" b="1" dirty="0"/>
              <a:t>АДАПТАЦИИ К КОЛЛЕКТИВУ</a:t>
            </a:r>
          </a:p>
          <a:p>
            <a:endParaRPr lang="ru-RU" sz="1400" b="1" dirty="0"/>
          </a:p>
          <a:p>
            <a:r>
              <a:rPr lang="ru-RU" sz="1400" b="1" dirty="0"/>
              <a:t>ДЕТИ МИГРАНТОВ: ТРУДНОСТИ ОБУЧЕНИЯ И АДАПТАЦИИ</a:t>
            </a:r>
          </a:p>
          <a:p>
            <a:endParaRPr lang="ru-RU" sz="1400" b="1" dirty="0"/>
          </a:p>
          <a:p>
            <a:endParaRPr lang="ru-RU" sz="14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58;p47">
            <a:extLst>
              <a:ext uri="{FF2B5EF4-FFF2-40B4-BE49-F238E27FC236}">
                <a16:creationId xmlns:a16="http://schemas.microsoft.com/office/drawing/2014/main" id="{55EACDDA-3740-425C-A85F-39C3254CEFD2}"/>
              </a:ext>
            </a:extLst>
          </p:cNvPr>
          <p:cNvSpPr/>
          <p:nvPr/>
        </p:nvSpPr>
        <p:spPr>
          <a:xfrm>
            <a:off x="4811699" y="1699798"/>
            <a:ext cx="1332441" cy="2215349"/>
          </a:xfrm>
          <a:custGeom>
            <a:avLst/>
            <a:gdLst/>
            <a:ahLst/>
            <a:cxnLst/>
            <a:rect l="l" t="t" r="r" b="b"/>
            <a:pathLst>
              <a:path w="31982" h="53174" extrusionOk="0">
                <a:moveTo>
                  <a:pt x="763" y="21479"/>
                </a:moveTo>
                <a:lnTo>
                  <a:pt x="20670" y="1215"/>
                </a:lnTo>
                <a:cubicBezTo>
                  <a:pt x="21849" y="0"/>
                  <a:pt x="23909" y="548"/>
                  <a:pt x="24337" y="2191"/>
                </a:cubicBezTo>
                <a:lnTo>
                  <a:pt x="31791" y="30528"/>
                </a:lnTo>
                <a:cubicBezTo>
                  <a:pt x="31981" y="31290"/>
                  <a:pt x="31755" y="32100"/>
                  <a:pt x="31195" y="32647"/>
                </a:cubicBezTo>
                <a:lnTo>
                  <a:pt x="11288" y="52019"/>
                </a:lnTo>
                <a:cubicBezTo>
                  <a:pt x="10097" y="53174"/>
                  <a:pt x="8097" y="52626"/>
                  <a:pt x="7657" y="51019"/>
                </a:cubicBezTo>
                <a:lnTo>
                  <a:pt x="203" y="23587"/>
                </a:lnTo>
                <a:cubicBezTo>
                  <a:pt x="1" y="22837"/>
                  <a:pt x="215" y="22039"/>
                  <a:pt x="763" y="214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Google Shape;1759;p47">
            <a:extLst>
              <a:ext uri="{FF2B5EF4-FFF2-40B4-BE49-F238E27FC236}">
                <a16:creationId xmlns:a16="http://schemas.microsoft.com/office/drawing/2014/main" id="{DB9B250C-E67F-41E1-998F-1B102CA8F674}"/>
              </a:ext>
            </a:extLst>
          </p:cNvPr>
          <p:cNvSpPr/>
          <p:nvPr/>
        </p:nvSpPr>
        <p:spPr>
          <a:xfrm>
            <a:off x="4651507" y="1674510"/>
            <a:ext cx="1332400" cy="2215349"/>
          </a:xfrm>
          <a:custGeom>
            <a:avLst/>
            <a:gdLst/>
            <a:ahLst/>
            <a:cxnLst/>
            <a:rect l="l" t="t" r="r" b="b"/>
            <a:pathLst>
              <a:path w="31981" h="53174" fill="none" extrusionOk="0">
                <a:moveTo>
                  <a:pt x="750" y="21479"/>
                </a:moveTo>
                <a:lnTo>
                  <a:pt x="20657" y="1215"/>
                </a:lnTo>
                <a:cubicBezTo>
                  <a:pt x="21848" y="0"/>
                  <a:pt x="23896" y="548"/>
                  <a:pt x="24325" y="2191"/>
                </a:cubicBezTo>
                <a:lnTo>
                  <a:pt x="31778" y="30540"/>
                </a:lnTo>
                <a:cubicBezTo>
                  <a:pt x="31980" y="31302"/>
                  <a:pt x="31754" y="32111"/>
                  <a:pt x="31183" y="32659"/>
                </a:cubicBezTo>
                <a:lnTo>
                  <a:pt x="11275" y="52019"/>
                </a:lnTo>
                <a:cubicBezTo>
                  <a:pt x="10085" y="53173"/>
                  <a:pt x="8084" y="52626"/>
                  <a:pt x="7656" y="51030"/>
                </a:cubicBezTo>
                <a:lnTo>
                  <a:pt x="203" y="23586"/>
                </a:lnTo>
                <a:cubicBezTo>
                  <a:pt x="0" y="22836"/>
                  <a:pt x="203" y="22039"/>
                  <a:pt x="750" y="21479"/>
                </a:cubicBezTo>
                <a:close/>
              </a:path>
            </a:pathLst>
          </a:custGeom>
          <a:noFill/>
          <a:ln w="11300" cap="flat" cmpd="sng">
            <a:solidFill>
              <a:schemeClr val="bg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Google Shape;1760;p47">
            <a:extLst>
              <a:ext uri="{FF2B5EF4-FFF2-40B4-BE49-F238E27FC236}">
                <a16:creationId xmlns:a16="http://schemas.microsoft.com/office/drawing/2014/main" id="{4855BB7A-65AB-4788-9AFC-DCE644C3E751}"/>
              </a:ext>
            </a:extLst>
          </p:cNvPr>
          <p:cNvSpPr/>
          <p:nvPr/>
        </p:nvSpPr>
        <p:spPr>
          <a:xfrm>
            <a:off x="5104125" y="2577623"/>
            <a:ext cx="305093" cy="720507"/>
          </a:xfrm>
          <a:custGeom>
            <a:avLst/>
            <a:gdLst/>
            <a:ahLst/>
            <a:cxnLst/>
            <a:rect l="l" t="t" r="r" b="b"/>
            <a:pathLst>
              <a:path w="7323" h="17294" extrusionOk="0">
                <a:moveTo>
                  <a:pt x="2772" y="1942"/>
                </a:moveTo>
                <a:cubicBezTo>
                  <a:pt x="3111" y="1942"/>
                  <a:pt x="3447" y="2188"/>
                  <a:pt x="3774" y="2682"/>
                </a:cubicBezTo>
                <a:cubicBezTo>
                  <a:pt x="4310" y="3480"/>
                  <a:pt x="4834" y="4956"/>
                  <a:pt x="5358" y="7100"/>
                </a:cubicBezTo>
                <a:cubicBezTo>
                  <a:pt x="5870" y="9231"/>
                  <a:pt x="6108" y="10957"/>
                  <a:pt x="6084" y="12291"/>
                </a:cubicBezTo>
                <a:cubicBezTo>
                  <a:pt x="6060" y="13600"/>
                  <a:pt x="5763" y="14529"/>
                  <a:pt x="5203" y="15041"/>
                </a:cubicBezTo>
                <a:cubicBezTo>
                  <a:pt x="4984" y="15241"/>
                  <a:pt x="4767" y="15341"/>
                  <a:pt x="4552" y="15341"/>
                </a:cubicBezTo>
                <a:cubicBezTo>
                  <a:pt x="4215" y="15341"/>
                  <a:pt x="3882" y="15098"/>
                  <a:pt x="3548" y="14612"/>
                </a:cubicBezTo>
                <a:cubicBezTo>
                  <a:pt x="3012" y="13803"/>
                  <a:pt x="2488" y="12326"/>
                  <a:pt x="1976" y="10195"/>
                </a:cubicBezTo>
                <a:cubicBezTo>
                  <a:pt x="1465" y="8064"/>
                  <a:pt x="1214" y="6326"/>
                  <a:pt x="1238" y="5016"/>
                </a:cubicBezTo>
                <a:cubicBezTo>
                  <a:pt x="1262" y="3682"/>
                  <a:pt x="1560" y="2754"/>
                  <a:pt x="2119" y="2242"/>
                </a:cubicBezTo>
                <a:cubicBezTo>
                  <a:pt x="2337" y="2042"/>
                  <a:pt x="2555" y="1942"/>
                  <a:pt x="2772" y="1942"/>
                </a:cubicBezTo>
                <a:close/>
                <a:moveTo>
                  <a:pt x="2949" y="0"/>
                </a:moveTo>
                <a:cubicBezTo>
                  <a:pt x="2548" y="0"/>
                  <a:pt x="2136" y="192"/>
                  <a:pt x="1715" y="575"/>
                </a:cubicBezTo>
                <a:cubicBezTo>
                  <a:pt x="810" y="1408"/>
                  <a:pt x="298" y="2730"/>
                  <a:pt x="143" y="4552"/>
                </a:cubicBezTo>
                <a:cubicBezTo>
                  <a:pt x="0" y="6361"/>
                  <a:pt x="250" y="8576"/>
                  <a:pt x="881" y="11207"/>
                </a:cubicBezTo>
                <a:cubicBezTo>
                  <a:pt x="1512" y="13815"/>
                  <a:pt x="2227" y="15601"/>
                  <a:pt x="3036" y="16553"/>
                </a:cubicBezTo>
                <a:cubicBezTo>
                  <a:pt x="3466" y="17046"/>
                  <a:pt x="3908" y="17294"/>
                  <a:pt x="4365" y="17294"/>
                </a:cubicBezTo>
                <a:cubicBezTo>
                  <a:pt x="4769" y="17294"/>
                  <a:pt x="5183" y="17099"/>
                  <a:pt x="5608" y="16708"/>
                </a:cubicBezTo>
                <a:cubicBezTo>
                  <a:pt x="6513" y="15886"/>
                  <a:pt x="7025" y="14565"/>
                  <a:pt x="7168" y="12755"/>
                </a:cubicBezTo>
                <a:cubicBezTo>
                  <a:pt x="7322" y="10933"/>
                  <a:pt x="7072" y="8707"/>
                  <a:pt x="6441" y="6099"/>
                </a:cubicBezTo>
                <a:cubicBezTo>
                  <a:pt x="5810" y="3468"/>
                  <a:pt x="5096" y="1694"/>
                  <a:pt x="4286" y="754"/>
                </a:cubicBezTo>
                <a:cubicBezTo>
                  <a:pt x="3854" y="251"/>
                  <a:pt x="3408" y="0"/>
                  <a:pt x="29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Google Shape;1761;p47">
            <a:extLst>
              <a:ext uri="{FF2B5EF4-FFF2-40B4-BE49-F238E27FC236}">
                <a16:creationId xmlns:a16="http://schemas.microsoft.com/office/drawing/2014/main" id="{9AD2DFEB-63AA-4FBA-A257-B45CEB1C21B8}"/>
              </a:ext>
            </a:extLst>
          </p:cNvPr>
          <p:cNvSpPr/>
          <p:nvPr/>
        </p:nvSpPr>
        <p:spPr>
          <a:xfrm>
            <a:off x="5383388" y="2316817"/>
            <a:ext cx="348254" cy="757504"/>
          </a:xfrm>
          <a:custGeom>
            <a:avLst/>
            <a:gdLst/>
            <a:ahLst/>
            <a:cxnLst/>
            <a:rect l="l" t="t" r="r" b="b"/>
            <a:pathLst>
              <a:path w="8359" h="18182" extrusionOk="0">
                <a:moveTo>
                  <a:pt x="2834" y="1"/>
                </a:moveTo>
                <a:lnTo>
                  <a:pt x="1739" y="1001"/>
                </a:lnTo>
                <a:lnTo>
                  <a:pt x="0" y="3525"/>
                </a:lnTo>
                <a:lnTo>
                  <a:pt x="453" y="5442"/>
                </a:lnTo>
                <a:lnTo>
                  <a:pt x="2215" y="2906"/>
                </a:lnTo>
                <a:lnTo>
                  <a:pt x="5072" y="14776"/>
                </a:lnTo>
                <a:lnTo>
                  <a:pt x="3286" y="16408"/>
                </a:lnTo>
                <a:lnTo>
                  <a:pt x="3715" y="18182"/>
                </a:lnTo>
                <a:lnTo>
                  <a:pt x="8358" y="13919"/>
                </a:lnTo>
                <a:lnTo>
                  <a:pt x="7930" y="12145"/>
                </a:lnTo>
                <a:lnTo>
                  <a:pt x="6144" y="13788"/>
                </a:lnTo>
                <a:lnTo>
                  <a:pt x="2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Google Shape;1763;p47">
            <a:extLst>
              <a:ext uri="{FF2B5EF4-FFF2-40B4-BE49-F238E27FC236}">
                <a16:creationId xmlns:a16="http://schemas.microsoft.com/office/drawing/2014/main" id="{CC7B8D01-A72A-4F3F-B478-D034C14AC5FA}"/>
              </a:ext>
            </a:extLst>
          </p:cNvPr>
          <p:cNvSpPr/>
          <p:nvPr/>
        </p:nvSpPr>
        <p:spPr>
          <a:xfrm>
            <a:off x="5970951" y="1613975"/>
            <a:ext cx="1680655" cy="1681613"/>
          </a:xfrm>
          <a:custGeom>
            <a:avLst/>
            <a:gdLst/>
            <a:ahLst/>
            <a:cxnLst/>
            <a:rect l="l" t="t" r="r" b="b"/>
            <a:pathLst>
              <a:path w="40340" h="40363" extrusionOk="0">
                <a:moveTo>
                  <a:pt x="37279" y="39958"/>
                </a:moveTo>
                <a:lnTo>
                  <a:pt x="9478" y="33052"/>
                </a:lnTo>
                <a:cubicBezTo>
                  <a:pt x="8704" y="32862"/>
                  <a:pt x="8097" y="32267"/>
                  <a:pt x="7895" y="31493"/>
                </a:cubicBezTo>
                <a:lnTo>
                  <a:pt x="429" y="3108"/>
                </a:lnTo>
                <a:cubicBezTo>
                  <a:pt x="1" y="1489"/>
                  <a:pt x="1501" y="1"/>
                  <a:pt x="3120" y="453"/>
                </a:cubicBezTo>
                <a:lnTo>
                  <a:pt x="30921" y="8085"/>
                </a:lnTo>
                <a:cubicBezTo>
                  <a:pt x="31671" y="8287"/>
                  <a:pt x="32243" y="8871"/>
                  <a:pt x="32445" y="9621"/>
                </a:cubicBezTo>
                <a:lnTo>
                  <a:pt x="39911" y="37267"/>
                </a:lnTo>
                <a:cubicBezTo>
                  <a:pt x="40339" y="38875"/>
                  <a:pt x="38887" y="40363"/>
                  <a:pt x="37279" y="399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Google Shape;1764;p47">
            <a:extLst>
              <a:ext uri="{FF2B5EF4-FFF2-40B4-BE49-F238E27FC236}">
                <a16:creationId xmlns:a16="http://schemas.microsoft.com/office/drawing/2014/main" id="{36C263D9-4F2A-4BB5-B3A2-EF03BAE74F92}"/>
              </a:ext>
            </a:extLst>
          </p:cNvPr>
          <p:cNvSpPr/>
          <p:nvPr/>
        </p:nvSpPr>
        <p:spPr>
          <a:xfrm>
            <a:off x="6099437" y="1469156"/>
            <a:ext cx="1680613" cy="1681613"/>
          </a:xfrm>
          <a:custGeom>
            <a:avLst/>
            <a:gdLst/>
            <a:ahLst/>
            <a:cxnLst/>
            <a:rect l="l" t="t" r="r" b="b"/>
            <a:pathLst>
              <a:path w="40339" h="40363" fill="none" extrusionOk="0">
                <a:moveTo>
                  <a:pt x="37267" y="39957"/>
                </a:moveTo>
                <a:lnTo>
                  <a:pt x="9466" y="33052"/>
                </a:lnTo>
                <a:cubicBezTo>
                  <a:pt x="8692" y="32861"/>
                  <a:pt x="8085" y="32266"/>
                  <a:pt x="7882" y="31492"/>
                </a:cubicBezTo>
                <a:lnTo>
                  <a:pt x="429" y="3108"/>
                </a:lnTo>
                <a:cubicBezTo>
                  <a:pt x="0" y="1488"/>
                  <a:pt x="1489" y="0"/>
                  <a:pt x="3108" y="453"/>
                </a:cubicBezTo>
                <a:lnTo>
                  <a:pt x="30909" y="8084"/>
                </a:lnTo>
                <a:cubicBezTo>
                  <a:pt x="31659" y="8287"/>
                  <a:pt x="32243" y="8870"/>
                  <a:pt x="32445" y="9620"/>
                </a:cubicBezTo>
                <a:lnTo>
                  <a:pt x="39898" y="37278"/>
                </a:lnTo>
                <a:cubicBezTo>
                  <a:pt x="40339" y="38874"/>
                  <a:pt x="38886" y="40362"/>
                  <a:pt x="37267" y="39957"/>
                </a:cubicBezTo>
                <a:close/>
              </a:path>
            </a:pathLst>
          </a:custGeom>
          <a:solidFill>
            <a:schemeClr val="accent3"/>
          </a:solidFill>
          <a:ln w="11300" cap="flat" cmpd="sng">
            <a:solidFill>
              <a:schemeClr val="bg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Google Shape;1765;p47">
            <a:extLst>
              <a:ext uri="{FF2B5EF4-FFF2-40B4-BE49-F238E27FC236}">
                <a16:creationId xmlns:a16="http://schemas.microsoft.com/office/drawing/2014/main" id="{02E8A1BC-8A4C-43A7-A599-3B1EA9E6DE88}"/>
              </a:ext>
            </a:extLst>
          </p:cNvPr>
          <p:cNvSpPr/>
          <p:nvPr/>
        </p:nvSpPr>
        <p:spPr>
          <a:xfrm>
            <a:off x="6506478" y="1969603"/>
            <a:ext cx="355712" cy="670388"/>
          </a:xfrm>
          <a:custGeom>
            <a:avLst/>
            <a:gdLst/>
            <a:ahLst/>
            <a:cxnLst/>
            <a:rect l="l" t="t" r="r" b="b"/>
            <a:pathLst>
              <a:path w="8538" h="16091" extrusionOk="0">
                <a:moveTo>
                  <a:pt x="2628" y="1695"/>
                </a:moveTo>
                <a:cubicBezTo>
                  <a:pt x="2747" y="1695"/>
                  <a:pt x="2875" y="1715"/>
                  <a:pt x="3013" y="1756"/>
                </a:cubicBezTo>
                <a:cubicBezTo>
                  <a:pt x="3751" y="1982"/>
                  <a:pt x="4418" y="2660"/>
                  <a:pt x="5001" y="3827"/>
                </a:cubicBezTo>
                <a:cubicBezTo>
                  <a:pt x="5585" y="4982"/>
                  <a:pt x="6085" y="6601"/>
                  <a:pt x="6501" y="8709"/>
                </a:cubicBezTo>
                <a:cubicBezTo>
                  <a:pt x="6930" y="10792"/>
                  <a:pt x="7049" y="12316"/>
                  <a:pt x="6894" y="13257"/>
                </a:cubicBezTo>
                <a:cubicBezTo>
                  <a:pt x="6759" y="14012"/>
                  <a:pt x="6435" y="14389"/>
                  <a:pt x="5916" y="14389"/>
                </a:cubicBezTo>
                <a:cubicBezTo>
                  <a:pt x="5796" y="14389"/>
                  <a:pt x="5666" y="14369"/>
                  <a:pt x="5525" y="14329"/>
                </a:cubicBezTo>
                <a:cubicBezTo>
                  <a:pt x="4787" y="14114"/>
                  <a:pt x="4132" y="13424"/>
                  <a:pt x="3537" y="12281"/>
                </a:cubicBezTo>
                <a:cubicBezTo>
                  <a:pt x="2965" y="11114"/>
                  <a:pt x="2465" y="9495"/>
                  <a:pt x="2036" y="7399"/>
                </a:cubicBezTo>
                <a:cubicBezTo>
                  <a:pt x="1620" y="5292"/>
                  <a:pt x="1489" y="3780"/>
                  <a:pt x="1655" y="2839"/>
                </a:cubicBezTo>
                <a:cubicBezTo>
                  <a:pt x="1791" y="2074"/>
                  <a:pt x="2115" y="1695"/>
                  <a:pt x="2628" y="1695"/>
                </a:cubicBezTo>
                <a:close/>
                <a:moveTo>
                  <a:pt x="1919" y="0"/>
                </a:moveTo>
                <a:cubicBezTo>
                  <a:pt x="1153" y="0"/>
                  <a:pt x="632" y="454"/>
                  <a:pt x="358" y="1351"/>
                </a:cubicBezTo>
                <a:cubicBezTo>
                  <a:pt x="1" y="2518"/>
                  <a:pt x="84" y="4399"/>
                  <a:pt x="596" y="6971"/>
                </a:cubicBezTo>
                <a:cubicBezTo>
                  <a:pt x="1108" y="9542"/>
                  <a:pt x="1822" y="11602"/>
                  <a:pt x="2715" y="13138"/>
                </a:cubicBezTo>
                <a:cubicBezTo>
                  <a:pt x="3620" y="14674"/>
                  <a:pt x="4668" y="15614"/>
                  <a:pt x="5858" y="15972"/>
                </a:cubicBezTo>
                <a:cubicBezTo>
                  <a:pt x="6132" y="16051"/>
                  <a:pt x="6383" y="16091"/>
                  <a:pt x="6613" y="16091"/>
                </a:cubicBezTo>
                <a:cubicBezTo>
                  <a:pt x="7383" y="16091"/>
                  <a:pt x="7905" y="15644"/>
                  <a:pt x="8180" y="14745"/>
                </a:cubicBezTo>
                <a:cubicBezTo>
                  <a:pt x="8537" y="13567"/>
                  <a:pt x="8454" y="11697"/>
                  <a:pt x="7942" y="9126"/>
                </a:cubicBezTo>
                <a:cubicBezTo>
                  <a:pt x="7430" y="6542"/>
                  <a:pt x="6716" y="4494"/>
                  <a:pt x="5811" y="2958"/>
                </a:cubicBezTo>
                <a:cubicBezTo>
                  <a:pt x="4918" y="1410"/>
                  <a:pt x="3870" y="470"/>
                  <a:pt x="2679" y="124"/>
                </a:cubicBezTo>
                <a:cubicBezTo>
                  <a:pt x="2404" y="42"/>
                  <a:pt x="2150" y="0"/>
                  <a:pt x="19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Google Shape;1766;p47">
            <a:extLst>
              <a:ext uri="{FF2B5EF4-FFF2-40B4-BE49-F238E27FC236}">
                <a16:creationId xmlns:a16="http://schemas.microsoft.com/office/drawing/2014/main" id="{C6117347-D673-441E-9B01-1915874523DE}"/>
              </a:ext>
            </a:extLst>
          </p:cNvPr>
          <p:cNvSpPr/>
          <p:nvPr/>
        </p:nvSpPr>
        <p:spPr>
          <a:xfrm>
            <a:off x="6867606" y="2075384"/>
            <a:ext cx="399833" cy="699051"/>
          </a:xfrm>
          <a:custGeom>
            <a:avLst/>
            <a:gdLst/>
            <a:ahLst/>
            <a:cxnLst/>
            <a:rect l="l" t="t" r="r" b="b"/>
            <a:pathLst>
              <a:path w="9597" h="16779" extrusionOk="0">
                <a:moveTo>
                  <a:pt x="1614" y="1"/>
                </a:moveTo>
                <a:cubicBezTo>
                  <a:pt x="1568" y="1"/>
                  <a:pt x="1523" y="1"/>
                  <a:pt x="1477" y="2"/>
                </a:cubicBezTo>
                <a:cubicBezTo>
                  <a:pt x="1012" y="26"/>
                  <a:pt x="512" y="121"/>
                  <a:pt x="0" y="288"/>
                </a:cubicBezTo>
                <a:lnTo>
                  <a:pt x="429" y="2372"/>
                </a:lnTo>
                <a:cubicBezTo>
                  <a:pt x="905" y="2086"/>
                  <a:pt x="1369" y="1907"/>
                  <a:pt x="1822" y="1824"/>
                </a:cubicBezTo>
                <a:cubicBezTo>
                  <a:pt x="1986" y="1794"/>
                  <a:pt x="2152" y="1779"/>
                  <a:pt x="2318" y="1779"/>
                </a:cubicBezTo>
                <a:cubicBezTo>
                  <a:pt x="2609" y="1779"/>
                  <a:pt x="2899" y="1824"/>
                  <a:pt x="3179" y="1907"/>
                </a:cubicBezTo>
                <a:cubicBezTo>
                  <a:pt x="3822" y="2086"/>
                  <a:pt x="4382" y="2503"/>
                  <a:pt x="4882" y="3122"/>
                </a:cubicBezTo>
                <a:cubicBezTo>
                  <a:pt x="5382" y="3753"/>
                  <a:pt x="5715" y="4467"/>
                  <a:pt x="5882" y="5289"/>
                </a:cubicBezTo>
                <a:cubicBezTo>
                  <a:pt x="5977" y="5777"/>
                  <a:pt x="5989" y="6265"/>
                  <a:pt x="5906" y="6729"/>
                </a:cubicBezTo>
                <a:cubicBezTo>
                  <a:pt x="5834" y="7182"/>
                  <a:pt x="5632" y="7718"/>
                  <a:pt x="5322" y="8325"/>
                </a:cubicBezTo>
                <a:cubicBezTo>
                  <a:pt x="5156" y="8646"/>
                  <a:pt x="4739" y="9361"/>
                  <a:pt x="4072" y="10456"/>
                </a:cubicBezTo>
                <a:cubicBezTo>
                  <a:pt x="3405" y="11540"/>
                  <a:pt x="2882" y="12409"/>
                  <a:pt x="2501" y="13064"/>
                </a:cubicBezTo>
                <a:lnTo>
                  <a:pt x="2846" y="14802"/>
                </a:lnTo>
                <a:lnTo>
                  <a:pt x="9597" y="16778"/>
                </a:lnTo>
                <a:lnTo>
                  <a:pt x="9251" y="15040"/>
                </a:lnTo>
                <a:lnTo>
                  <a:pt x="4227" y="13575"/>
                </a:lnTo>
                <a:cubicBezTo>
                  <a:pt x="5049" y="12218"/>
                  <a:pt x="5680" y="11159"/>
                  <a:pt x="6132" y="10397"/>
                </a:cubicBezTo>
                <a:cubicBezTo>
                  <a:pt x="6573" y="9635"/>
                  <a:pt x="6834" y="9182"/>
                  <a:pt x="6918" y="9015"/>
                </a:cubicBezTo>
                <a:cubicBezTo>
                  <a:pt x="7192" y="8372"/>
                  <a:pt x="7358" y="7801"/>
                  <a:pt x="7406" y="7289"/>
                </a:cubicBezTo>
                <a:cubicBezTo>
                  <a:pt x="7465" y="6777"/>
                  <a:pt x="7418" y="6206"/>
                  <a:pt x="7299" y="5575"/>
                </a:cubicBezTo>
                <a:cubicBezTo>
                  <a:pt x="7037" y="4253"/>
                  <a:pt x="6489" y="3098"/>
                  <a:pt x="5680" y="2110"/>
                </a:cubicBezTo>
                <a:cubicBezTo>
                  <a:pt x="4870" y="1133"/>
                  <a:pt x="3906" y="479"/>
                  <a:pt x="2810" y="157"/>
                </a:cubicBezTo>
                <a:cubicBezTo>
                  <a:pt x="2435" y="50"/>
                  <a:pt x="2030" y="1"/>
                  <a:pt x="16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Google Shape;1768;p47">
            <a:extLst>
              <a:ext uri="{FF2B5EF4-FFF2-40B4-BE49-F238E27FC236}">
                <a16:creationId xmlns:a16="http://schemas.microsoft.com/office/drawing/2014/main" id="{77E51F56-A26A-484B-9AC6-F86758930181}"/>
              </a:ext>
            </a:extLst>
          </p:cNvPr>
          <p:cNvSpPr/>
          <p:nvPr/>
        </p:nvSpPr>
        <p:spPr>
          <a:xfrm>
            <a:off x="5334058" y="3158144"/>
            <a:ext cx="2208891" cy="1306112"/>
          </a:xfrm>
          <a:custGeom>
            <a:avLst/>
            <a:gdLst/>
            <a:ahLst/>
            <a:cxnLst/>
            <a:rect l="l" t="t" r="r" b="b"/>
            <a:pathLst>
              <a:path w="53019" h="31350" extrusionOk="0">
                <a:moveTo>
                  <a:pt x="29290" y="31147"/>
                </a:moveTo>
                <a:lnTo>
                  <a:pt x="2155" y="23730"/>
                </a:lnTo>
                <a:cubicBezTo>
                  <a:pt x="524" y="23289"/>
                  <a:pt x="0" y="21241"/>
                  <a:pt x="1215" y="20063"/>
                </a:cubicBezTo>
                <a:lnTo>
                  <a:pt x="21086" y="739"/>
                </a:lnTo>
                <a:cubicBezTo>
                  <a:pt x="21622" y="203"/>
                  <a:pt x="22396" y="1"/>
                  <a:pt x="23134" y="179"/>
                </a:cubicBezTo>
                <a:lnTo>
                  <a:pt x="50804" y="7049"/>
                </a:lnTo>
                <a:cubicBezTo>
                  <a:pt x="52459" y="7466"/>
                  <a:pt x="53019" y="9538"/>
                  <a:pt x="51792" y="10740"/>
                </a:cubicBezTo>
                <a:lnTo>
                  <a:pt x="31385" y="30600"/>
                </a:lnTo>
                <a:cubicBezTo>
                  <a:pt x="30825" y="31147"/>
                  <a:pt x="30028" y="31350"/>
                  <a:pt x="29290" y="311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Google Shape;1769;p47">
            <a:extLst>
              <a:ext uri="{FF2B5EF4-FFF2-40B4-BE49-F238E27FC236}">
                <a16:creationId xmlns:a16="http://schemas.microsoft.com/office/drawing/2014/main" id="{685B9817-F591-4D20-B2EB-DA55494C6A59}"/>
              </a:ext>
            </a:extLst>
          </p:cNvPr>
          <p:cNvSpPr/>
          <p:nvPr/>
        </p:nvSpPr>
        <p:spPr>
          <a:xfrm>
            <a:off x="5371763" y="3323335"/>
            <a:ext cx="2209391" cy="1306112"/>
          </a:xfrm>
          <a:custGeom>
            <a:avLst/>
            <a:gdLst/>
            <a:ahLst/>
            <a:cxnLst/>
            <a:rect l="l" t="t" r="r" b="b"/>
            <a:pathLst>
              <a:path w="53031" h="31350" fill="none" extrusionOk="0">
                <a:moveTo>
                  <a:pt x="29289" y="31147"/>
                </a:moveTo>
                <a:lnTo>
                  <a:pt x="2167" y="23742"/>
                </a:lnTo>
                <a:cubicBezTo>
                  <a:pt x="536" y="23289"/>
                  <a:pt x="0" y="21241"/>
                  <a:pt x="1214" y="20063"/>
                </a:cubicBezTo>
                <a:lnTo>
                  <a:pt x="21086" y="739"/>
                </a:lnTo>
                <a:cubicBezTo>
                  <a:pt x="21622" y="215"/>
                  <a:pt x="22396" y="1"/>
                  <a:pt x="23134" y="191"/>
                </a:cubicBezTo>
                <a:lnTo>
                  <a:pt x="50804" y="7061"/>
                </a:lnTo>
                <a:cubicBezTo>
                  <a:pt x="52459" y="7466"/>
                  <a:pt x="53030" y="9549"/>
                  <a:pt x="51804" y="10740"/>
                </a:cubicBezTo>
                <a:lnTo>
                  <a:pt x="31385" y="30611"/>
                </a:lnTo>
                <a:cubicBezTo>
                  <a:pt x="30837" y="31147"/>
                  <a:pt x="30039" y="31350"/>
                  <a:pt x="29289" y="31147"/>
                </a:cubicBezTo>
                <a:close/>
              </a:path>
            </a:pathLst>
          </a:custGeom>
          <a:noFill/>
          <a:ln w="11300" cap="flat" cmpd="sng">
            <a:solidFill>
              <a:schemeClr val="bg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Google Shape;1770;p47">
            <a:extLst>
              <a:ext uri="{FF2B5EF4-FFF2-40B4-BE49-F238E27FC236}">
                <a16:creationId xmlns:a16="http://schemas.microsoft.com/office/drawing/2014/main" id="{98DDFC5B-D23B-4A85-9319-1C6B4F063851}"/>
              </a:ext>
            </a:extLst>
          </p:cNvPr>
          <p:cNvSpPr/>
          <p:nvPr/>
        </p:nvSpPr>
        <p:spPr>
          <a:xfrm>
            <a:off x="6043858" y="3611637"/>
            <a:ext cx="575480" cy="487615"/>
          </a:xfrm>
          <a:custGeom>
            <a:avLst/>
            <a:gdLst/>
            <a:ahLst/>
            <a:cxnLst/>
            <a:rect l="l" t="t" r="r" b="b"/>
            <a:pathLst>
              <a:path w="13813" h="11704" extrusionOk="0">
                <a:moveTo>
                  <a:pt x="10378" y="1278"/>
                </a:moveTo>
                <a:cubicBezTo>
                  <a:pt x="10633" y="1278"/>
                  <a:pt x="10872" y="1319"/>
                  <a:pt x="11098" y="1403"/>
                </a:cubicBezTo>
                <a:cubicBezTo>
                  <a:pt x="11836" y="1665"/>
                  <a:pt x="12038" y="2236"/>
                  <a:pt x="11705" y="3118"/>
                </a:cubicBezTo>
                <a:cubicBezTo>
                  <a:pt x="11383" y="3999"/>
                  <a:pt x="10514" y="5177"/>
                  <a:pt x="9121" y="6666"/>
                </a:cubicBezTo>
                <a:cubicBezTo>
                  <a:pt x="7728" y="8142"/>
                  <a:pt x="6490" y="9190"/>
                  <a:pt x="5418" y="9797"/>
                </a:cubicBezTo>
                <a:cubicBezTo>
                  <a:pt x="4682" y="10219"/>
                  <a:pt x="4026" y="10434"/>
                  <a:pt x="3447" y="10434"/>
                </a:cubicBezTo>
                <a:cubicBezTo>
                  <a:pt x="3192" y="10434"/>
                  <a:pt x="2953" y="10392"/>
                  <a:pt x="2728" y="10309"/>
                </a:cubicBezTo>
                <a:cubicBezTo>
                  <a:pt x="1989" y="10047"/>
                  <a:pt x="1787" y="9475"/>
                  <a:pt x="2108" y="8594"/>
                </a:cubicBezTo>
                <a:cubicBezTo>
                  <a:pt x="2442" y="7713"/>
                  <a:pt x="3311" y="6535"/>
                  <a:pt x="4704" y="5058"/>
                </a:cubicBezTo>
                <a:cubicBezTo>
                  <a:pt x="6097" y="3570"/>
                  <a:pt x="7335" y="2522"/>
                  <a:pt x="8395" y="1915"/>
                </a:cubicBezTo>
                <a:cubicBezTo>
                  <a:pt x="9140" y="1493"/>
                  <a:pt x="9798" y="1278"/>
                  <a:pt x="10378" y="1278"/>
                </a:cubicBezTo>
                <a:close/>
                <a:moveTo>
                  <a:pt x="10813" y="0"/>
                </a:moveTo>
                <a:cubicBezTo>
                  <a:pt x="9988" y="0"/>
                  <a:pt x="9093" y="234"/>
                  <a:pt x="8121" y="701"/>
                </a:cubicBezTo>
                <a:cubicBezTo>
                  <a:pt x="6609" y="1427"/>
                  <a:pt x="4990" y="2713"/>
                  <a:pt x="3275" y="4534"/>
                </a:cubicBezTo>
                <a:cubicBezTo>
                  <a:pt x="1561" y="6356"/>
                  <a:pt x="561" y="7856"/>
                  <a:pt x="275" y="9047"/>
                </a:cubicBezTo>
                <a:cubicBezTo>
                  <a:pt x="1" y="10237"/>
                  <a:pt x="453" y="11035"/>
                  <a:pt x="1632" y="11464"/>
                </a:cubicBezTo>
                <a:cubicBezTo>
                  <a:pt x="2071" y="11623"/>
                  <a:pt x="2532" y="11704"/>
                  <a:pt x="3018" y="11704"/>
                </a:cubicBezTo>
                <a:cubicBezTo>
                  <a:pt x="3837" y="11704"/>
                  <a:pt x="4723" y="11475"/>
                  <a:pt x="5680" y="11011"/>
                </a:cubicBezTo>
                <a:cubicBezTo>
                  <a:pt x="7204" y="10285"/>
                  <a:pt x="8835" y="8999"/>
                  <a:pt x="10538" y="7178"/>
                </a:cubicBezTo>
                <a:cubicBezTo>
                  <a:pt x="12264" y="5356"/>
                  <a:pt x="13253" y="3844"/>
                  <a:pt x="13526" y="2665"/>
                </a:cubicBezTo>
                <a:cubicBezTo>
                  <a:pt x="13812" y="1474"/>
                  <a:pt x="13360" y="665"/>
                  <a:pt x="12181" y="236"/>
                </a:cubicBezTo>
                <a:cubicBezTo>
                  <a:pt x="11748" y="79"/>
                  <a:pt x="11293" y="0"/>
                  <a:pt x="108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Google Shape;1771;p47">
            <a:extLst>
              <a:ext uri="{FF2B5EF4-FFF2-40B4-BE49-F238E27FC236}">
                <a16:creationId xmlns:a16="http://schemas.microsoft.com/office/drawing/2014/main" id="{381D49FC-76EB-4A87-8BB0-091F540BDE14}"/>
              </a:ext>
            </a:extLst>
          </p:cNvPr>
          <p:cNvSpPr/>
          <p:nvPr/>
        </p:nvSpPr>
        <p:spPr>
          <a:xfrm>
            <a:off x="6370282" y="3732083"/>
            <a:ext cx="634474" cy="504238"/>
          </a:xfrm>
          <a:custGeom>
            <a:avLst/>
            <a:gdLst/>
            <a:ahLst/>
            <a:cxnLst/>
            <a:rect l="l" t="t" r="r" b="b"/>
            <a:pathLst>
              <a:path w="15229" h="12103" extrusionOk="0">
                <a:moveTo>
                  <a:pt x="9930" y="0"/>
                </a:moveTo>
                <a:lnTo>
                  <a:pt x="8704" y="1310"/>
                </a:lnTo>
                <a:cubicBezTo>
                  <a:pt x="9418" y="1322"/>
                  <a:pt x="10037" y="1358"/>
                  <a:pt x="10561" y="1441"/>
                </a:cubicBezTo>
                <a:cubicBezTo>
                  <a:pt x="11085" y="1512"/>
                  <a:pt x="11549" y="1620"/>
                  <a:pt x="11942" y="1762"/>
                </a:cubicBezTo>
                <a:cubicBezTo>
                  <a:pt x="12657" y="2024"/>
                  <a:pt x="13061" y="2370"/>
                  <a:pt x="13157" y="2810"/>
                </a:cubicBezTo>
                <a:cubicBezTo>
                  <a:pt x="13264" y="3251"/>
                  <a:pt x="13061" y="3739"/>
                  <a:pt x="12538" y="4298"/>
                </a:cubicBezTo>
                <a:cubicBezTo>
                  <a:pt x="12026" y="4834"/>
                  <a:pt x="11454" y="5191"/>
                  <a:pt x="10811" y="5346"/>
                </a:cubicBezTo>
                <a:cubicBezTo>
                  <a:pt x="10575" y="5399"/>
                  <a:pt x="10337" y="5425"/>
                  <a:pt x="10094" y="5425"/>
                </a:cubicBezTo>
                <a:cubicBezTo>
                  <a:pt x="9675" y="5425"/>
                  <a:pt x="9244" y="5345"/>
                  <a:pt x="8799" y="5179"/>
                </a:cubicBezTo>
                <a:lnTo>
                  <a:pt x="7513" y="4715"/>
                </a:lnTo>
                <a:lnTo>
                  <a:pt x="6382" y="5918"/>
                </a:lnTo>
                <a:lnTo>
                  <a:pt x="7608" y="6370"/>
                </a:lnTo>
                <a:cubicBezTo>
                  <a:pt x="8382" y="6656"/>
                  <a:pt x="8823" y="7049"/>
                  <a:pt x="8906" y="7573"/>
                </a:cubicBezTo>
                <a:cubicBezTo>
                  <a:pt x="9013" y="8085"/>
                  <a:pt x="8763" y="8668"/>
                  <a:pt x="8168" y="9299"/>
                </a:cubicBezTo>
                <a:cubicBezTo>
                  <a:pt x="7513" y="9990"/>
                  <a:pt x="6787" y="10430"/>
                  <a:pt x="5977" y="10633"/>
                </a:cubicBezTo>
                <a:cubicBezTo>
                  <a:pt x="5680" y="10702"/>
                  <a:pt x="5379" y="10737"/>
                  <a:pt x="5072" y="10737"/>
                </a:cubicBezTo>
                <a:cubicBezTo>
                  <a:pt x="4541" y="10737"/>
                  <a:pt x="3995" y="10634"/>
                  <a:pt x="3429" y="10430"/>
                </a:cubicBezTo>
                <a:cubicBezTo>
                  <a:pt x="2917" y="10240"/>
                  <a:pt x="2477" y="10002"/>
                  <a:pt x="2120" y="9716"/>
                </a:cubicBezTo>
                <a:cubicBezTo>
                  <a:pt x="1762" y="9418"/>
                  <a:pt x="1500" y="9085"/>
                  <a:pt x="1334" y="8704"/>
                </a:cubicBezTo>
                <a:lnTo>
                  <a:pt x="0" y="10121"/>
                </a:lnTo>
                <a:cubicBezTo>
                  <a:pt x="334" y="10478"/>
                  <a:pt x="691" y="10787"/>
                  <a:pt x="1072" y="11037"/>
                </a:cubicBezTo>
                <a:cubicBezTo>
                  <a:pt x="1453" y="11299"/>
                  <a:pt x="1870" y="11514"/>
                  <a:pt x="2310" y="11680"/>
                </a:cubicBezTo>
                <a:cubicBezTo>
                  <a:pt x="3094" y="11963"/>
                  <a:pt x="3866" y="12103"/>
                  <a:pt x="4628" y="12103"/>
                </a:cubicBezTo>
                <a:cubicBezTo>
                  <a:pt x="5149" y="12103"/>
                  <a:pt x="5666" y="12037"/>
                  <a:pt x="6180" y="11907"/>
                </a:cubicBezTo>
                <a:cubicBezTo>
                  <a:pt x="7442" y="11585"/>
                  <a:pt x="8573" y="10883"/>
                  <a:pt x="9585" y="9823"/>
                </a:cubicBezTo>
                <a:cubicBezTo>
                  <a:pt x="10240" y="9120"/>
                  <a:pt x="10597" y="8466"/>
                  <a:pt x="10656" y="7858"/>
                </a:cubicBezTo>
                <a:cubicBezTo>
                  <a:pt x="10716" y="7239"/>
                  <a:pt x="10478" y="6739"/>
                  <a:pt x="9942" y="6334"/>
                </a:cubicBezTo>
                <a:lnTo>
                  <a:pt x="9942" y="6334"/>
                </a:lnTo>
                <a:cubicBezTo>
                  <a:pt x="10087" y="6348"/>
                  <a:pt x="10230" y="6355"/>
                  <a:pt x="10373" y="6355"/>
                </a:cubicBezTo>
                <a:cubicBezTo>
                  <a:pt x="10984" y="6355"/>
                  <a:pt x="11580" y="6233"/>
                  <a:pt x="12168" y="6001"/>
                </a:cubicBezTo>
                <a:cubicBezTo>
                  <a:pt x="12895" y="5703"/>
                  <a:pt x="13538" y="5263"/>
                  <a:pt x="14097" y="4668"/>
                </a:cubicBezTo>
                <a:cubicBezTo>
                  <a:pt x="14907" y="3798"/>
                  <a:pt x="15228" y="3001"/>
                  <a:pt x="15074" y="2274"/>
                </a:cubicBezTo>
                <a:cubicBezTo>
                  <a:pt x="14919" y="1536"/>
                  <a:pt x="14300" y="977"/>
                  <a:pt x="13228" y="584"/>
                </a:cubicBezTo>
                <a:cubicBezTo>
                  <a:pt x="12800" y="429"/>
                  <a:pt x="12323" y="298"/>
                  <a:pt x="11776" y="203"/>
                </a:cubicBezTo>
                <a:cubicBezTo>
                  <a:pt x="11228" y="107"/>
                  <a:pt x="10621" y="48"/>
                  <a:pt x="99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Google Shape;1794;p47">
            <a:extLst>
              <a:ext uri="{FF2B5EF4-FFF2-40B4-BE49-F238E27FC236}">
                <a16:creationId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3136542" y="1140440"/>
            <a:ext cx="984187" cy="908779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Google Shape;1795;p47">
            <a:extLst>
              <a:ext uri="{FF2B5EF4-FFF2-40B4-BE49-F238E27FC236}">
                <a16:creationId xmlns:a16="http://schemas.microsoft.com/office/drawing/2014/main" id="{A0BE7660-A7D0-4E87-94C4-E764F930BC59}"/>
              </a:ext>
            </a:extLst>
          </p:cNvPr>
          <p:cNvSpPr/>
          <p:nvPr/>
        </p:nvSpPr>
        <p:spPr>
          <a:xfrm flipH="1">
            <a:off x="3067091" y="1049658"/>
            <a:ext cx="984687" cy="908779"/>
          </a:xfrm>
          <a:custGeom>
            <a:avLst/>
            <a:gdLst/>
            <a:ahLst/>
            <a:cxnLst/>
            <a:rect l="l" t="t" r="r" b="b"/>
            <a:pathLst>
              <a:path w="23635" h="21813" fill="none" extrusionOk="0">
                <a:moveTo>
                  <a:pt x="19062" y="21813"/>
                </a:moveTo>
                <a:lnTo>
                  <a:pt x="4572" y="21813"/>
                </a:lnTo>
                <a:cubicBezTo>
                  <a:pt x="2048" y="21813"/>
                  <a:pt x="0" y="19765"/>
                  <a:pt x="0" y="17241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62" y="0"/>
                </a:lnTo>
                <a:cubicBezTo>
                  <a:pt x="21586" y="0"/>
                  <a:pt x="23634" y="2048"/>
                  <a:pt x="23634" y="4572"/>
                </a:cubicBezTo>
                <a:lnTo>
                  <a:pt x="23634" y="17241"/>
                </a:lnTo>
                <a:cubicBezTo>
                  <a:pt x="23634" y="19765"/>
                  <a:pt x="21586" y="21813"/>
                  <a:pt x="19062" y="21813"/>
                </a:cubicBezTo>
                <a:close/>
              </a:path>
            </a:pathLst>
          </a:custGeom>
          <a:noFill/>
          <a:ln w="7450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Google Shape;1796;p47">
            <a:extLst>
              <a:ext uri="{FF2B5EF4-FFF2-40B4-BE49-F238E27FC236}">
                <a16:creationId xmlns:a16="http://schemas.microsoft.com/office/drawing/2014/main" id="{755B7967-4F22-422F-91DB-2FC4EEE982C4}"/>
              </a:ext>
            </a:extLst>
          </p:cNvPr>
          <p:cNvSpPr/>
          <p:nvPr/>
        </p:nvSpPr>
        <p:spPr>
          <a:xfrm flipH="1">
            <a:off x="3557705" y="1958396"/>
            <a:ext cx="1129505" cy="768419"/>
          </a:xfrm>
          <a:custGeom>
            <a:avLst/>
            <a:gdLst/>
            <a:ahLst/>
            <a:cxnLst/>
            <a:rect l="l" t="t" r="r" b="b"/>
            <a:pathLst>
              <a:path w="27111" h="18444" fill="none" extrusionOk="0">
                <a:moveTo>
                  <a:pt x="0" y="18443"/>
                </a:moveTo>
                <a:lnTo>
                  <a:pt x="20336" y="18443"/>
                </a:lnTo>
                <a:cubicBezTo>
                  <a:pt x="24075" y="18443"/>
                  <a:pt x="27111" y="15407"/>
                  <a:pt x="27111" y="11669"/>
                </a:cubicBezTo>
                <a:lnTo>
                  <a:pt x="27111" y="1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Google Shape;1797;p47">
            <a:extLst>
              <a:ext uri="{FF2B5EF4-FFF2-40B4-BE49-F238E27FC236}">
                <a16:creationId xmlns:a16="http://schemas.microsoft.com/office/drawing/2014/main" id="{246BF981-7C11-413E-9918-944B62791891}"/>
              </a:ext>
            </a:extLst>
          </p:cNvPr>
          <p:cNvSpPr/>
          <p:nvPr/>
        </p:nvSpPr>
        <p:spPr>
          <a:xfrm flipH="1">
            <a:off x="4627676" y="2679153"/>
            <a:ext cx="95740" cy="95281"/>
          </a:xfrm>
          <a:custGeom>
            <a:avLst/>
            <a:gdLst/>
            <a:ahLst/>
            <a:cxnLst/>
            <a:rect l="l" t="t" r="r" b="b"/>
            <a:pathLst>
              <a:path w="2298" h="2287" extrusionOk="0">
                <a:moveTo>
                  <a:pt x="1155" y="0"/>
                </a:moveTo>
                <a:cubicBezTo>
                  <a:pt x="524" y="0"/>
                  <a:pt x="0" y="512"/>
                  <a:pt x="0" y="1143"/>
                </a:cubicBezTo>
                <a:cubicBezTo>
                  <a:pt x="0" y="1774"/>
                  <a:pt x="524" y="2286"/>
                  <a:pt x="1155" y="2286"/>
                </a:cubicBezTo>
                <a:cubicBezTo>
                  <a:pt x="1786" y="2286"/>
                  <a:pt x="2298" y="1774"/>
                  <a:pt x="2298" y="1143"/>
                </a:cubicBezTo>
                <a:cubicBezTo>
                  <a:pt x="2298" y="512"/>
                  <a:pt x="1786" y="0"/>
                  <a:pt x="11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7" name="Google Shape;1798;p47">
            <a:extLst>
              <a:ext uri="{FF2B5EF4-FFF2-40B4-BE49-F238E27FC236}">
                <a16:creationId xmlns:a16="http://schemas.microsoft.com/office/drawing/2014/main" id="{CDDD662B-9B2F-4BA1-A5A5-D53506DBC0A0}"/>
              </a:ext>
            </a:extLst>
          </p:cNvPr>
          <p:cNvGrpSpPr/>
          <p:nvPr/>
        </p:nvGrpSpPr>
        <p:grpSpPr>
          <a:xfrm>
            <a:off x="3315656" y="1260270"/>
            <a:ext cx="487555" cy="487555"/>
            <a:chOff x="899850" y="4992125"/>
            <a:chExt cx="481825" cy="481825"/>
          </a:xfrm>
        </p:grpSpPr>
        <p:sp>
          <p:nvSpPr>
            <p:cNvPr id="28" name="Google Shape;1799;p47">
              <a:extLst>
                <a:ext uri="{FF2B5EF4-FFF2-40B4-BE49-F238E27FC236}">
                  <a16:creationId xmlns:a16="http://schemas.microsoft.com/office/drawing/2014/main" id="{63B7B791-8D65-4478-BE38-E377E96617B7}"/>
                </a:ext>
              </a:extLst>
            </p:cNvPr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29" name="Google Shape;1800;p47">
              <a:extLst>
                <a:ext uri="{FF2B5EF4-FFF2-40B4-BE49-F238E27FC236}">
                  <a16:creationId xmlns:a16="http://schemas.microsoft.com/office/drawing/2014/main" id="{A82A0724-C21D-4B83-BAC5-41EE6EA1C332}"/>
                </a:ext>
              </a:extLst>
            </p:cNvPr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0" name="Google Shape;1801;p47">
              <a:extLst>
                <a:ext uri="{FF2B5EF4-FFF2-40B4-BE49-F238E27FC236}">
                  <a16:creationId xmlns:a16="http://schemas.microsoft.com/office/drawing/2014/main" id="{4BA76FA6-60B7-4DFA-A81F-293E2CFDB83F}"/>
                </a:ext>
              </a:extLst>
            </p:cNvPr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8232460" y="1140440"/>
            <a:ext cx="984187" cy="908779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Google Shape;1804;p47">
            <a:extLst>
              <a:ext uri="{FF2B5EF4-FFF2-40B4-BE49-F238E27FC236}">
                <a16:creationId xmlns:a16="http://schemas.microsoft.com/office/drawing/2014/main" id="{9D998697-2D4D-451E-B260-1FA6512BF038}"/>
              </a:ext>
            </a:extLst>
          </p:cNvPr>
          <p:cNvSpPr/>
          <p:nvPr/>
        </p:nvSpPr>
        <p:spPr>
          <a:xfrm>
            <a:off x="8301412" y="1049658"/>
            <a:ext cx="984687" cy="908779"/>
          </a:xfrm>
          <a:custGeom>
            <a:avLst/>
            <a:gdLst/>
            <a:ahLst/>
            <a:cxnLst/>
            <a:rect l="l" t="t" r="r" b="b"/>
            <a:pathLst>
              <a:path w="23635" h="21813" fill="none" extrusionOk="0">
                <a:moveTo>
                  <a:pt x="19062" y="21813"/>
                </a:moveTo>
                <a:lnTo>
                  <a:pt x="4572" y="21813"/>
                </a:lnTo>
                <a:cubicBezTo>
                  <a:pt x="2048" y="21813"/>
                  <a:pt x="0" y="19765"/>
                  <a:pt x="0" y="17241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62" y="0"/>
                </a:lnTo>
                <a:cubicBezTo>
                  <a:pt x="21586" y="0"/>
                  <a:pt x="23634" y="2048"/>
                  <a:pt x="23634" y="4572"/>
                </a:cubicBezTo>
                <a:lnTo>
                  <a:pt x="23634" y="17241"/>
                </a:lnTo>
                <a:cubicBezTo>
                  <a:pt x="23634" y="19765"/>
                  <a:pt x="21586" y="21813"/>
                  <a:pt x="19062" y="218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7450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Google Shape;1805;p47">
            <a:extLst>
              <a:ext uri="{FF2B5EF4-FFF2-40B4-BE49-F238E27FC236}">
                <a16:creationId xmlns:a16="http://schemas.microsoft.com/office/drawing/2014/main" id="{1079DE0A-D5C1-4979-A3A3-2CAF588E6027}"/>
              </a:ext>
            </a:extLst>
          </p:cNvPr>
          <p:cNvSpPr/>
          <p:nvPr/>
        </p:nvSpPr>
        <p:spPr>
          <a:xfrm>
            <a:off x="7665979" y="1958396"/>
            <a:ext cx="1129505" cy="768419"/>
          </a:xfrm>
          <a:custGeom>
            <a:avLst/>
            <a:gdLst/>
            <a:ahLst/>
            <a:cxnLst/>
            <a:rect l="l" t="t" r="r" b="b"/>
            <a:pathLst>
              <a:path w="27111" h="18444" fill="none" extrusionOk="0">
                <a:moveTo>
                  <a:pt x="0" y="18443"/>
                </a:moveTo>
                <a:lnTo>
                  <a:pt x="20336" y="18443"/>
                </a:lnTo>
                <a:cubicBezTo>
                  <a:pt x="24075" y="18443"/>
                  <a:pt x="27111" y="15407"/>
                  <a:pt x="27111" y="11669"/>
                </a:cubicBezTo>
                <a:lnTo>
                  <a:pt x="27111" y="1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Google Shape;1806;p47">
            <a:extLst>
              <a:ext uri="{FF2B5EF4-FFF2-40B4-BE49-F238E27FC236}">
                <a16:creationId xmlns:a16="http://schemas.microsoft.com/office/drawing/2014/main" id="{9843DD93-B40B-4648-ADA8-02523D60355B}"/>
              </a:ext>
            </a:extLst>
          </p:cNvPr>
          <p:cNvSpPr/>
          <p:nvPr/>
        </p:nvSpPr>
        <p:spPr>
          <a:xfrm>
            <a:off x="7629774" y="2679153"/>
            <a:ext cx="95740" cy="95281"/>
          </a:xfrm>
          <a:custGeom>
            <a:avLst/>
            <a:gdLst/>
            <a:ahLst/>
            <a:cxnLst/>
            <a:rect l="l" t="t" r="r" b="b"/>
            <a:pathLst>
              <a:path w="2298" h="2287" extrusionOk="0">
                <a:moveTo>
                  <a:pt x="1155" y="0"/>
                </a:moveTo>
                <a:cubicBezTo>
                  <a:pt x="524" y="0"/>
                  <a:pt x="0" y="512"/>
                  <a:pt x="0" y="1143"/>
                </a:cubicBezTo>
                <a:cubicBezTo>
                  <a:pt x="0" y="1774"/>
                  <a:pt x="524" y="2286"/>
                  <a:pt x="1155" y="2286"/>
                </a:cubicBezTo>
                <a:cubicBezTo>
                  <a:pt x="1786" y="2286"/>
                  <a:pt x="2298" y="1774"/>
                  <a:pt x="2298" y="1143"/>
                </a:cubicBezTo>
                <a:cubicBezTo>
                  <a:pt x="2298" y="512"/>
                  <a:pt x="1786" y="0"/>
                  <a:pt x="11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5" name="Google Shape;1807;p47">
            <a:extLst>
              <a:ext uri="{FF2B5EF4-FFF2-40B4-BE49-F238E27FC236}">
                <a16:creationId xmlns:a16="http://schemas.microsoft.com/office/drawing/2014/main" id="{533B1739-DCA5-4A5E-B569-F5326D32631C}"/>
              </a:ext>
            </a:extLst>
          </p:cNvPr>
          <p:cNvGrpSpPr/>
          <p:nvPr/>
        </p:nvGrpSpPr>
        <p:grpSpPr>
          <a:xfrm>
            <a:off x="8549982" y="1260277"/>
            <a:ext cx="487555" cy="487555"/>
            <a:chOff x="1492675" y="4992125"/>
            <a:chExt cx="481825" cy="481825"/>
          </a:xfrm>
        </p:grpSpPr>
        <p:sp>
          <p:nvSpPr>
            <p:cNvPr id="36" name="Google Shape;1808;p47">
              <a:extLst>
                <a:ext uri="{FF2B5EF4-FFF2-40B4-BE49-F238E27FC236}">
                  <a16:creationId xmlns:a16="http://schemas.microsoft.com/office/drawing/2014/main" id="{B99ABD45-AF84-4FEF-AC8B-79B72A9EFA70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7" name="Google Shape;1809;p47">
              <a:extLst>
                <a:ext uri="{FF2B5EF4-FFF2-40B4-BE49-F238E27FC236}">
                  <a16:creationId xmlns:a16="http://schemas.microsoft.com/office/drawing/2014/main" id="{2F32ED86-0E6D-47AA-A098-199CEE319393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Google Shape;1811;p47">
            <a:extLst>
              <a:ext uri="{FF2B5EF4-FFF2-40B4-BE49-F238E27FC236}">
                <a16:creationId xmlns:a16="http://schemas.microsoft.com/office/drawing/2014/main" id="{97B1C961-5D5B-4341-88B2-93EBB512BA52}"/>
              </a:ext>
            </a:extLst>
          </p:cNvPr>
          <p:cNvSpPr/>
          <p:nvPr/>
        </p:nvSpPr>
        <p:spPr>
          <a:xfrm>
            <a:off x="7856126" y="4716479"/>
            <a:ext cx="984187" cy="908779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3"/>
                </a:moveTo>
                <a:lnTo>
                  <a:pt x="4572" y="21813"/>
                </a:lnTo>
                <a:cubicBezTo>
                  <a:pt x="2048" y="21813"/>
                  <a:pt x="0" y="19765"/>
                  <a:pt x="0" y="17241"/>
                </a:cubicBezTo>
                <a:lnTo>
                  <a:pt x="0" y="4573"/>
                </a:lnTo>
                <a:cubicBezTo>
                  <a:pt x="0" y="2048"/>
                  <a:pt x="2048" y="1"/>
                  <a:pt x="4572" y="1"/>
                </a:cubicBezTo>
                <a:lnTo>
                  <a:pt x="19050" y="1"/>
                </a:lnTo>
                <a:cubicBezTo>
                  <a:pt x="21574" y="1"/>
                  <a:pt x="23622" y="2048"/>
                  <a:pt x="23622" y="4573"/>
                </a:cubicBezTo>
                <a:lnTo>
                  <a:pt x="23622" y="17241"/>
                </a:lnTo>
                <a:cubicBezTo>
                  <a:pt x="23622" y="19765"/>
                  <a:pt x="21574" y="21813"/>
                  <a:pt x="19050" y="218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" name="Google Shape;1812;p47">
            <a:extLst>
              <a:ext uri="{FF2B5EF4-FFF2-40B4-BE49-F238E27FC236}">
                <a16:creationId xmlns:a16="http://schemas.microsoft.com/office/drawing/2014/main" id="{D5ED90D5-6767-4861-9F76-59AB5D718155}"/>
              </a:ext>
            </a:extLst>
          </p:cNvPr>
          <p:cNvSpPr/>
          <p:nvPr/>
        </p:nvSpPr>
        <p:spPr>
          <a:xfrm>
            <a:off x="7929535" y="4626197"/>
            <a:ext cx="984687" cy="908779"/>
          </a:xfrm>
          <a:custGeom>
            <a:avLst/>
            <a:gdLst/>
            <a:ahLst/>
            <a:cxnLst/>
            <a:rect l="l" t="t" r="r" b="b"/>
            <a:pathLst>
              <a:path w="23635" h="21813" fill="none" extrusionOk="0">
                <a:moveTo>
                  <a:pt x="19062" y="21813"/>
                </a:moveTo>
                <a:lnTo>
                  <a:pt x="4572" y="21813"/>
                </a:lnTo>
                <a:cubicBezTo>
                  <a:pt x="2048" y="21813"/>
                  <a:pt x="0" y="19765"/>
                  <a:pt x="0" y="17241"/>
                </a:cubicBezTo>
                <a:lnTo>
                  <a:pt x="0" y="4573"/>
                </a:lnTo>
                <a:cubicBezTo>
                  <a:pt x="0" y="2049"/>
                  <a:pt x="2048" y="1"/>
                  <a:pt x="4572" y="1"/>
                </a:cubicBezTo>
                <a:lnTo>
                  <a:pt x="19062" y="1"/>
                </a:lnTo>
                <a:cubicBezTo>
                  <a:pt x="21586" y="1"/>
                  <a:pt x="23634" y="2049"/>
                  <a:pt x="23634" y="4573"/>
                </a:cubicBezTo>
                <a:lnTo>
                  <a:pt x="23634" y="17241"/>
                </a:lnTo>
                <a:cubicBezTo>
                  <a:pt x="23634" y="19765"/>
                  <a:pt x="21586" y="21813"/>
                  <a:pt x="19062" y="21813"/>
                </a:cubicBezTo>
                <a:close/>
              </a:path>
            </a:pathLst>
          </a:custGeom>
          <a:noFill/>
          <a:ln w="74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" name="Google Shape;1813;p47">
            <a:extLst>
              <a:ext uri="{FF2B5EF4-FFF2-40B4-BE49-F238E27FC236}">
                <a16:creationId xmlns:a16="http://schemas.microsoft.com/office/drawing/2014/main" id="{D101F2E6-64B2-4B5C-B58F-1F12BAAEC2C6}"/>
              </a:ext>
            </a:extLst>
          </p:cNvPr>
          <p:cNvSpPr/>
          <p:nvPr/>
        </p:nvSpPr>
        <p:spPr>
          <a:xfrm>
            <a:off x="6895269" y="4399012"/>
            <a:ext cx="1496092" cy="1696987"/>
          </a:xfrm>
          <a:custGeom>
            <a:avLst/>
            <a:gdLst/>
            <a:ahLst/>
            <a:cxnLst/>
            <a:rect l="l" t="t" r="r" b="b"/>
            <a:pathLst>
              <a:path w="35910" h="40732" fill="none" extrusionOk="0">
                <a:moveTo>
                  <a:pt x="1" y="1"/>
                </a:moveTo>
                <a:lnTo>
                  <a:pt x="1" y="35588"/>
                </a:lnTo>
                <a:cubicBezTo>
                  <a:pt x="1" y="38434"/>
                  <a:pt x="2311" y="40732"/>
                  <a:pt x="5156" y="40732"/>
                </a:cubicBezTo>
                <a:lnTo>
                  <a:pt x="29421" y="40732"/>
                </a:lnTo>
                <a:cubicBezTo>
                  <a:pt x="33005" y="40732"/>
                  <a:pt x="35910" y="37827"/>
                  <a:pt x="35910" y="34243"/>
                </a:cubicBezTo>
                <a:lnTo>
                  <a:pt x="35910" y="27266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" name="Google Shape;1814;p47">
            <a:extLst>
              <a:ext uri="{FF2B5EF4-FFF2-40B4-BE49-F238E27FC236}">
                <a16:creationId xmlns:a16="http://schemas.microsoft.com/office/drawing/2014/main" id="{52358116-C35E-4FFB-9844-1CE321AF7860}"/>
              </a:ext>
            </a:extLst>
          </p:cNvPr>
          <p:cNvSpPr/>
          <p:nvPr/>
        </p:nvSpPr>
        <p:spPr>
          <a:xfrm>
            <a:off x="6847649" y="4350893"/>
            <a:ext cx="95781" cy="95781"/>
          </a:xfrm>
          <a:custGeom>
            <a:avLst/>
            <a:gdLst/>
            <a:ahLst/>
            <a:cxnLst/>
            <a:rect l="l" t="t" r="r" b="b"/>
            <a:pathLst>
              <a:path w="2299" h="2299" extrusionOk="0">
                <a:moveTo>
                  <a:pt x="1144" y="1"/>
                </a:moveTo>
                <a:cubicBezTo>
                  <a:pt x="513" y="1"/>
                  <a:pt x="1" y="513"/>
                  <a:pt x="1" y="1156"/>
                </a:cubicBezTo>
                <a:cubicBezTo>
                  <a:pt x="1" y="1787"/>
                  <a:pt x="513" y="2299"/>
                  <a:pt x="1144" y="2299"/>
                </a:cubicBezTo>
                <a:cubicBezTo>
                  <a:pt x="1787" y="2299"/>
                  <a:pt x="2299" y="1787"/>
                  <a:pt x="2299" y="1156"/>
                </a:cubicBezTo>
                <a:cubicBezTo>
                  <a:pt x="2299" y="513"/>
                  <a:pt x="1787" y="1"/>
                  <a:pt x="11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2" name="Google Shape;1815;p47">
            <a:extLst>
              <a:ext uri="{FF2B5EF4-FFF2-40B4-BE49-F238E27FC236}">
                <a16:creationId xmlns:a16="http://schemas.microsoft.com/office/drawing/2014/main" id="{EF8A3716-AA32-499F-BA19-EA09BFCDF686}"/>
              </a:ext>
            </a:extLst>
          </p:cNvPr>
          <p:cNvGrpSpPr/>
          <p:nvPr/>
        </p:nvGrpSpPr>
        <p:grpSpPr>
          <a:xfrm>
            <a:off x="8178100" y="4836816"/>
            <a:ext cx="487555" cy="487555"/>
            <a:chOff x="2085525" y="4992125"/>
            <a:chExt cx="481825" cy="481825"/>
          </a:xfrm>
        </p:grpSpPr>
        <p:sp>
          <p:nvSpPr>
            <p:cNvPr id="43" name="Google Shape;1816;p47">
              <a:extLst>
                <a:ext uri="{FF2B5EF4-FFF2-40B4-BE49-F238E27FC236}">
                  <a16:creationId xmlns:a16="http://schemas.microsoft.com/office/drawing/2014/main" id="{79F0B8B4-FDE9-41F5-9A6D-DD387D26CE6B}"/>
                </a:ext>
              </a:extLst>
            </p:cNvPr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44" name="Google Shape;1817;p47">
              <a:extLst>
                <a:ext uri="{FF2B5EF4-FFF2-40B4-BE49-F238E27FC236}">
                  <a16:creationId xmlns:a16="http://schemas.microsoft.com/office/drawing/2014/main" id="{EE898848-AB10-427D-BE98-982FC5235D4A}"/>
                </a:ext>
              </a:extLst>
            </p:cNvPr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C45C40-68D3-4E3E-81E8-AB346E95DF92}"/>
              </a:ext>
            </a:extLst>
          </p:cNvPr>
          <p:cNvSpPr txBox="1"/>
          <p:nvPr/>
        </p:nvSpPr>
        <p:spPr>
          <a:xfrm>
            <a:off x="9501828" y="751945"/>
            <a:ext cx="2531048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altLang="ko-KR" sz="1400" b="1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ru-RU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Трудности в коммуникативной сфере</a:t>
            </a:r>
          </a:p>
        </p:txBody>
      </p: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F5844E5-692D-4C12-9178-186AA382387A}"/>
              </a:ext>
            </a:extLst>
          </p:cNvPr>
          <p:cNvSpPr txBox="1"/>
          <p:nvPr/>
        </p:nvSpPr>
        <p:spPr>
          <a:xfrm>
            <a:off x="9188694" y="4651923"/>
            <a:ext cx="2531048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Трудности в сфере социальной адаптации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4310F-CD0E-4BEA-B12B-9EC6A8E1F938}"/>
              </a:ext>
            </a:extLst>
          </p:cNvPr>
          <p:cNvSpPr txBox="1"/>
          <p:nvPr/>
        </p:nvSpPr>
        <p:spPr>
          <a:xfrm>
            <a:off x="248106" y="987579"/>
            <a:ext cx="2738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Трудности в сфере освоения универсальных учебных действий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42010D-286B-46EB-A5A6-1543093E6720}"/>
              </a:ext>
            </a:extLst>
          </p:cNvPr>
          <p:cNvSpPr txBox="1"/>
          <p:nvPr/>
        </p:nvSpPr>
        <p:spPr>
          <a:xfrm>
            <a:off x="606874" y="5206390"/>
            <a:ext cx="6912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Трудности в обучении – </a:t>
            </a:r>
          </a:p>
          <a:p>
            <a:r>
              <a:rPr lang="ru-RU" sz="2800" b="1" dirty="0"/>
              <a:t>недостижение поставленных целей обучения и воспитания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1588A760-C8A7-4DC3-B301-77632071F211}"/>
              </a:ext>
            </a:extLst>
          </p:cNvPr>
          <p:cNvCxnSpPr>
            <a:cxnSpLocks/>
          </p:cNvCxnSpPr>
          <p:nvPr/>
        </p:nvCxnSpPr>
        <p:spPr>
          <a:xfrm>
            <a:off x="111035" y="6591385"/>
            <a:ext cx="67366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F589D65-0042-4ED7-8DB4-9E3003027A60}"/>
              </a:ext>
            </a:extLst>
          </p:cNvPr>
          <p:cNvSpPr/>
          <p:nvPr/>
        </p:nvSpPr>
        <p:spPr>
          <a:xfrm>
            <a:off x="100500" y="6168634"/>
            <a:ext cx="450000" cy="3255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DC5638E-6269-4EFC-B312-33DFE6F65057}"/>
              </a:ext>
            </a:extLst>
          </p:cNvPr>
          <p:cNvSpPr/>
          <p:nvPr/>
        </p:nvSpPr>
        <p:spPr>
          <a:xfrm>
            <a:off x="1154163" y="7338985"/>
            <a:ext cx="450000" cy="3255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171F399-54F5-4CBA-B9AC-F111005835DD}"/>
              </a:ext>
            </a:extLst>
          </p:cNvPr>
          <p:cNvSpPr/>
          <p:nvPr/>
        </p:nvSpPr>
        <p:spPr>
          <a:xfrm>
            <a:off x="100500" y="5351204"/>
            <a:ext cx="450000" cy="3255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0B71FA0-8DAE-40A0-A964-134086940BC1}"/>
              </a:ext>
            </a:extLst>
          </p:cNvPr>
          <p:cNvCxnSpPr>
            <a:cxnSpLocks/>
          </p:cNvCxnSpPr>
          <p:nvPr/>
        </p:nvCxnSpPr>
        <p:spPr>
          <a:xfrm>
            <a:off x="6476458" y="5324371"/>
            <a:ext cx="30020" cy="14240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3BEB78C0-7933-4CA0-B2FA-F4652296DDEB}"/>
              </a:ext>
            </a:extLst>
          </p:cNvPr>
          <p:cNvSpPr/>
          <p:nvPr/>
        </p:nvSpPr>
        <p:spPr>
          <a:xfrm>
            <a:off x="1956000" y="7338985"/>
            <a:ext cx="450000" cy="3255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2EB1423-1419-4036-9638-09BFEA48B3B5}"/>
              </a:ext>
            </a:extLst>
          </p:cNvPr>
          <p:cNvSpPr/>
          <p:nvPr/>
        </p:nvSpPr>
        <p:spPr>
          <a:xfrm>
            <a:off x="90293" y="5759919"/>
            <a:ext cx="450000" cy="3255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6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DEE1D0-710E-492B-8832-22BBEAFB6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84" y="68784"/>
            <a:ext cx="3637288" cy="55925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0"/>
          <a:stretch/>
        </p:blipFill>
        <p:spPr>
          <a:xfrm>
            <a:off x="-607496" y="1758082"/>
            <a:ext cx="6053930" cy="50287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16819" y="7112610"/>
            <a:ext cx="7104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ru-RU" sz="8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29792" y="2257411"/>
            <a:ext cx="2194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ПОЗНАВАТЕЛЬНЫЕ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9666" y="6786832"/>
            <a:ext cx="7104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spc="50" dirty="0">
                <a:ln w="0"/>
                <a:solidFill>
                  <a:srgbClr val="D07C7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2874" y="3046086"/>
            <a:ext cx="2374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КОММУНИКАТИВНЫЕ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35983" y="7502650"/>
            <a:ext cx="7104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spc="5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51478" y="3699000"/>
            <a:ext cx="2194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РЕГУЛЯТИВНЫЕ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A838B-6532-409C-96CE-9C07C338F394}"/>
              </a:ext>
            </a:extLst>
          </p:cNvPr>
          <p:cNvSpPr txBox="1"/>
          <p:nvPr/>
        </p:nvSpPr>
        <p:spPr>
          <a:xfrm>
            <a:off x="480827" y="524862"/>
            <a:ext cx="4249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У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НИВЕРСАЛЬНЫЕ</a:t>
            </a:r>
            <a:r>
              <a:rPr lang="ru-RU" sz="3200" b="1" dirty="0"/>
              <a:t> </a:t>
            </a:r>
          </a:p>
          <a:p>
            <a:r>
              <a:rPr lang="ru-RU" sz="3200" b="1" dirty="0">
                <a:solidFill>
                  <a:schemeClr val="accent1"/>
                </a:solidFill>
              </a:rPr>
              <a:t>У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ЧЕБНЫЕ</a:t>
            </a:r>
            <a:br>
              <a:rPr lang="ru-RU" sz="3200" b="1" dirty="0"/>
            </a:br>
            <a:r>
              <a:rPr lang="ru-RU" sz="3200" b="1" dirty="0">
                <a:solidFill>
                  <a:schemeClr val="accent1"/>
                </a:solidFill>
              </a:rPr>
              <a:t>Д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ЕЙСТВИЯ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138999-0723-4BA3-ADA1-6AA795866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000" y="1014742"/>
            <a:ext cx="4021133" cy="573784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4587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21E7BCE-C774-4A62-B98D-27D461DB2519}"/>
              </a:ext>
            </a:extLst>
          </p:cNvPr>
          <p:cNvSpPr/>
          <p:nvPr/>
        </p:nvSpPr>
        <p:spPr>
          <a:xfrm>
            <a:off x="7011072" y="369000"/>
            <a:ext cx="3607426" cy="16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E2FB67-4D80-40E7-B5AA-95ACC73B8225}"/>
              </a:ext>
            </a:extLst>
          </p:cNvPr>
          <p:cNvSpPr txBox="1"/>
          <p:nvPr/>
        </p:nvSpPr>
        <p:spPr>
          <a:xfrm>
            <a:off x="8076141" y="865032"/>
            <a:ext cx="258712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Трудности в освоении и применении интеллектуальных операций: анализа, планирования, рефлексии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CCCC6BF-D7FA-464E-951B-72DF98EEA5ED}"/>
              </a:ext>
            </a:extLst>
          </p:cNvPr>
          <p:cNvSpPr txBox="1"/>
          <p:nvPr/>
        </p:nvSpPr>
        <p:spPr>
          <a:xfrm>
            <a:off x="8131021" y="390163"/>
            <a:ext cx="2236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chemeClr val="accent1">
                    <a:lumMod val="75000"/>
                  </a:schemeClr>
                </a:solidFill>
              </a:rPr>
              <a:t>формирование мышления</a:t>
            </a:r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id="{E5586399-C4E2-415C-975D-AAE02713CB2E}"/>
              </a:ext>
            </a:extLst>
          </p:cNvPr>
          <p:cNvSpPr/>
          <p:nvPr/>
        </p:nvSpPr>
        <p:spPr>
          <a:xfrm rot="5400000">
            <a:off x="6873347" y="535621"/>
            <a:ext cx="1081518" cy="1263487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E5786826-0EB4-4EE7-ACB6-23AA7DC7D37C}"/>
              </a:ext>
            </a:extLst>
          </p:cNvPr>
          <p:cNvSpPr/>
          <p:nvPr/>
        </p:nvSpPr>
        <p:spPr>
          <a:xfrm rot="16200000">
            <a:off x="6813732" y="429265"/>
            <a:ext cx="165970" cy="2287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5C89C9A4-02ED-4066-81C7-B6CDBA22104A}"/>
              </a:ext>
            </a:extLst>
          </p:cNvPr>
          <p:cNvSpPr/>
          <p:nvPr/>
        </p:nvSpPr>
        <p:spPr>
          <a:xfrm rot="5400000" flipV="1">
            <a:off x="6813183" y="1676755"/>
            <a:ext cx="165970" cy="2287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FA337A-8C22-4DAB-BD74-DC4414DF4B07}"/>
              </a:ext>
            </a:extLst>
          </p:cNvPr>
          <p:cNvSpPr/>
          <p:nvPr/>
        </p:nvSpPr>
        <p:spPr>
          <a:xfrm>
            <a:off x="6781264" y="635969"/>
            <a:ext cx="228710" cy="1072156"/>
          </a:xfrm>
          <a:prstGeom prst="rect">
            <a:avLst/>
          </a:prstGeom>
          <a:gradFill>
            <a:gsLst>
              <a:gs pos="46000">
                <a:srgbClr val="F28D24"/>
              </a:gs>
              <a:gs pos="100000">
                <a:schemeClr val="accent1"/>
              </a:gs>
              <a:gs pos="25000">
                <a:srgbClr val="FDEDDD">
                  <a:alpha val="63000"/>
                </a:srgb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471F1C2-118F-4D38-BEBD-DFD6B7B34E2E}"/>
              </a:ext>
            </a:extLst>
          </p:cNvPr>
          <p:cNvSpPr/>
          <p:nvPr/>
        </p:nvSpPr>
        <p:spPr>
          <a:xfrm>
            <a:off x="1825808" y="369000"/>
            <a:ext cx="3607426" cy="16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1915FB1-6A15-428C-BE8E-343EB1589761}"/>
              </a:ext>
            </a:extLst>
          </p:cNvPr>
          <p:cNvSpPr txBox="1"/>
          <p:nvPr/>
        </p:nvSpPr>
        <p:spPr>
          <a:xfrm>
            <a:off x="2890877" y="1026947"/>
            <a:ext cx="2587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Трудности в освоении основных учебных действий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1F444D-7189-4618-9E50-430882A60B28}"/>
              </a:ext>
            </a:extLst>
          </p:cNvPr>
          <p:cNvSpPr txBox="1"/>
          <p:nvPr/>
        </p:nvSpPr>
        <p:spPr>
          <a:xfrm>
            <a:off x="2955586" y="391742"/>
            <a:ext cx="2199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chemeClr val="accent1">
                    <a:lumMod val="75000"/>
                  </a:schemeClr>
                </a:solidFill>
              </a:rPr>
              <a:t>освоение учебных действий</a:t>
            </a:r>
          </a:p>
        </p:txBody>
      </p:sp>
      <p:sp>
        <p:nvSpPr>
          <p:cNvPr id="53" name="Прямоугольник: скругленные верхние углы 52">
            <a:extLst>
              <a:ext uri="{FF2B5EF4-FFF2-40B4-BE49-F238E27FC236}">
                <a16:creationId xmlns:a16="http://schemas.microsoft.com/office/drawing/2014/main" id="{7A4F8339-B66D-41AD-8E84-335226BA3074}"/>
              </a:ext>
            </a:extLst>
          </p:cNvPr>
          <p:cNvSpPr/>
          <p:nvPr/>
        </p:nvSpPr>
        <p:spPr>
          <a:xfrm rot="5400000">
            <a:off x="1688083" y="535621"/>
            <a:ext cx="1081518" cy="1263487"/>
          </a:xfrm>
          <a:prstGeom prst="round2Same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ый треугольник 54">
            <a:extLst>
              <a:ext uri="{FF2B5EF4-FFF2-40B4-BE49-F238E27FC236}">
                <a16:creationId xmlns:a16="http://schemas.microsoft.com/office/drawing/2014/main" id="{24726CBE-F7EA-4638-8D4B-BD013E41A860}"/>
              </a:ext>
            </a:extLst>
          </p:cNvPr>
          <p:cNvSpPr/>
          <p:nvPr/>
        </p:nvSpPr>
        <p:spPr>
          <a:xfrm rot="16200000">
            <a:off x="1628468" y="429265"/>
            <a:ext cx="165970" cy="22871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ый треугольник 56">
            <a:extLst>
              <a:ext uri="{FF2B5EF4-FFF2-40B4-BE49-F238E27FC236}">
                <a16:creationId xmlns:a16="http://schemas.microsoft.com/office/drawing/2014/main" id="{E1EAB89F-0246-4AE6-B12F-0DA57761CE81}"/>
              </a:ext>
            </a:extLst>
          </p:cNvPr>
          <p:cNvSpPr/>
          <p:nvPr/>
        </p:nvSpPr>
        <p:spPr>
          <a:xfrm rot="5400000" flipV="1">
            <a:off x="1627919" y="1676755"/>
            <a:ext cx="165970" cy="22871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99C4655-9EE6-4C23-A6EF-591D3188E097}"/>
              </a:ext>
            </a:extLst>
          </p:cNvPr>
          <p:cNvSpPr/>
          <p:nvPr/>
        </p:nvSpPr>
        <p:spPr>
          <a:xfrm>
            <a:off x="1596000" y="635969"/>
            <a:ext cx="228710" cy="1072156"/>
          </a:xfrm>
          <a:prstGeom prst="rect">
            <a:avLst/>
          </a:prstGeom>
          <a:gradFill>
            <a:gsLst>
              <a:gs pos="46000">
                <a:srgbClr val="F28D24"/>
              </a:gs>
              <a:gs pos="100000">
                <a:schemeClr val="accent1"/>
              </a:gs>
              <a:gs pos="25000">
                <a:srgbClr val="FDEDDD">
                  <a:alpha val="63000"/>
                </a:srgb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B3EB750-0341-42D3-BF21-A9886C25E02F}"/>
              </a:ext>
            </a:extLst>
          </p:cNvPr>
          <p:cNvSpPr txBox="1"/>
          <p:nvPr/>
        </p:nvSpPr>
        <p:spPr>
          <a:xfrm>
            <a:off x="1682269" y="830031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Начальная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школа</a:t>
            </a: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8FC57294-E526-4B3D-A2A2-0619C8458C3D}"/>
              </a:ext>
            </a:extLst>
          </p:cNvPr>
          <p:cNvSpPr/>
          <p:nvPr/>
        </p:nvSpPr>
        <p:spPr>
          <a:xfrm>
            <a:off x="7011072" y="2461500"/>
            <a:ext cx="3607426" cy="16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B154D90-8202-49C6-84C8-F75B24224C1F}"/>
              </a:ext>
            </a:extLst>
          </p:cNvPr>
          <p:cNvSpPr txBox="1"/>
          <p:nvPr/>
        </p:nvSpPr>
        <p:spPr>
          <a:xfrm>
            <a:off x="8101414" y="3082580"/>
            <a:ext cx="2587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Неумение работать с информацией, критически мыслить</a:t>
            </a:r>
          </a:p>
        </p:txBody>
      </p:sp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68C69D37-04FA-4B34-BDFC-925141EF4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497048" flipV="1">
            <a:off x="5253234" y="7172611"/>
            <a:ext cx="360000" cy="360000"/>
          </a:xfrm>
          <a:prstGeom prst="rect">
            <a:avLst/>
          </a:prstGeom>
        </p:spPr>
      </p:pic>
      <p:sp>
        <p:nvSpPr>
          <p:cNvPr id="157" name="Прямоугольник: скругленные верхние углы 156">
            <a:extLst>
              <a:ext uri="{FF2B5EF4-FFF2-40B4-BE49-F238E27FC236}">
                <a16:creationId xmlns:a16="http://schemas.microsoft.com/office/drawing/2014/main" id="{C522B3D6-90BD-4590-B400-5AE3A875C888}"/>
              </a:ext>
            </a:extLst>
          </p:cNvPr>
          <p:cNvSpPr/>
          <p:nvPr/>
        </p:nvSpPr>
        <p:spPr>
          <a:xfrm rot="5400000">
            <a:off x="6873347" y="2628121"/>
            <a:ext cx="1081518" cy="126348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ый треугольник 158">
            <a:extLst>
              <a:ext uri="{FF2B5EF4-FFF2-40B4-BE49-F238E27FC236}">
                <a16:creationId xmlns:a16="http://schemas.microsoft.com/office/drawing/2014/main" id="{D9E03EE4-53DB-4310-B0E9-48B561E71314}"/>
              </a:ext>
            </a:extLst>
          </p:cNvPr>
          <p:cNvSpPr/>
          <p:nvPr/>
        </p:nvSpPr>
        <p:spPr>
          <a:xfrm rot="16200000">
            <a:off x="6813732" y="2521765"/>
            <a:ext cx="165970" cy="22871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ый треугольник 160">
            <a:extLst>
              <a:ext uri="{FF2B5EF4-FFF2-40B4-BE49-F238E27FC236}">
                <a16:creationId xmlns:a16="http://schemas.microsoft.com/office/drawing/2014/main" id="{106915D9-2A65-4D1C-8AB1-BCA6D9D9735C}"/>
              </a:ext>
            </a:extLst>
          </p:cNvPr>
          <p:cNvSpPr/>
          <p:nvPr/>
        </p:nvSpPr>
        <p:spPr>
          <a:xfrm rot="5400000" flipV="1">
            <a:off x="6813183" y="3769255"/>
            <a:ext cx="165970" cy="22871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3850E1FC-4794-4994-992A-507E936A0407}"/>
              </a:ext>
            </a:extLst>
          </p:cNvPr>
          <p:cNvSpPr/>
          <p:nvPr/>
        </p:nvSpPr>
        <p:spPr>
          <a:xfrm>
            <a:off x="6781264" y="2728469"/>
            <a:ext cx="228710" cy="1072156"/>
          </a:xfrm>
          <a:prstGeom prst="rect">
            <a:avLst/>
          </a:prstGeom>
          <a:gradFill>
            <a:gsLst>
              <a:gs pos="46000">
                <a:schemeClr val="accent2"/>
              </a:gs>
              <a:gs pos="98000">
                <a:schemeClr val="accent2"/>
              </a:gs>
              <a:gs pos="0">
                <a:schemeClr val="accent2"/>
              </a:gs>
              <a:gs pos="25000">
                <a:srgbClr val="FDEDDD">
                  <a:alpha val="63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id="{7C7894A6-0A7B-491C-849E-00539A61BDEE}"/>
              </a:ext>
            </a:extLst>
          </p:cNvPr>
          <p:cNvSpPr/>
          <p:nvPr/>
        </p:nvSpPr>
        <p:spPr>
          <a:xfrm>
            <a:off x="1825808" y="2461500"/>
            <a:ext cx="3607426" cy="16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F69E664-373F-454D-B9F7-B605ED80DC0D}"/>
              </a:ext>
            </a:extLst>
          </p:cNvPr>
          <p:cNvSpPr txBox="1"/>
          <p:nvPr/>
        </p:nvSpPr>
        <p:spPr>
          <a:xfrm>
            <a:off x="2903346" y="3017682"/>
            <a:ext cx="25871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Неспособность к целеполаганию, самоорганизации, саморегуляции</a:t>
            </a:r>
          </a:p>
        </p:txBody>
      </p:sp>
      <p:sp>
        <p:nvSpPr>
          <p:cNvPr id="175" name="Прямоугольник: скругленные верхние углы 174">
            <a:extLst>
              <a:ext uri="{FF2B5EF4-FFF2-40B4-BE49-F238E27FC236}">
                <a16:creationId xmlns:a16="http://schemas.microsoft.com/office/drawing/2014/main" id="{6F1E7D82-7F73-41B9-AA6C-616D59160EC0}"/>
              </a:ext>
            </a:extLst>
          </p:cNvPr>
          <p:cNvSpPr/>
          <p:nvPr/>
        </p:nvSpPr>
        <p:spPr>
          <a:xfrm rot="5400000">
            <a:off x="1688083" y="2628121"/>
            <a:ext cx="1081518" cy="126348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рямоугольный треугольник 176">
            <a:extLst>
              <a:ext uri="{FF2B5EF4-FFF2-40B4-BE49-F238E27FC236}">
                <a16:creationId xmlns:a16="http://schemas.microsoft.com/office/drawing/2014/main" id="{7F74B4D6-F573-4701-AF80-D5FCA4ACBA19}"/>
              </a:ext>
            </a:extLst>
          </p:cNvPr>
          <p:cNvSpPr/>
          <p:nvPr/>
        </p:nvSpPr>
        <p:spPr>
          <a:xfrm rot="16200000">
            <a:off x="1628468" y="2521765"/>
            <a:ext cx="165970" cy="22871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ый треугольник 178">
            <a:extLst>
              <a:ext uri="{FF2B5EF4-FFF2-40B4-BE49-F238E27FC236}">
                <a16:creationId xmlns:a16="http://schemas.microsoft.com/office/drawing/2014/main" id="{3A53953E-A683-4ECC-9576-3691B7518401}"/>
              </a:ext>
            </a:extLst>
          </p:cNvPr>
          <p:cNvSpPr/>
          <p:nvPr/>
        </p:nvSpPr>
        <p:spPr>
          <a:xfrm rot="5400000" flipV="1">
            <a:off x="1627919" y="3769255"/>
            <a:ext cx="165970" cy="22871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FA0A0961-293E-437A-93F4-7BA6A1E5323D}"/>
              </a:ext>
            </a:extLst>
          </p:cNvPr>
          <p:cNvSpPr/>
          <p:nvPr/>
        </p:nvSpPr>
        <p:spPr>
          <a:xfrm>
            <a:off x="1596000" y="2728469"/>
            <a:ext cx="228710" cy="1072156"/>
          </a:xfrm>
          <a:prstGeom prst="rect">
            <a:avLst/>
          </a:prstGeom>
          <a:gradFill>
            <a:gsLst>
              <a:gs pos="46000">
                <a:schemeClr val="accent2"/>
              </a:gs>
              <a:gs pos="98000">
                <a:schemeClr val="accent2"/>
              </a:gs>
              <a:gs pos="0">
                <a:schemeClr val="accent2"/>
              </a:gs>
              <a:gs pos="25000">
                <a:srgbClr val="FDEDDD">
                  <a:alpha val="63000"/>
                </a:srgbClr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FADB9D05-A199-4562-8D8F-E4E173828FB2}"/>
              </a:ext>
            </a:extLst>
          </p:cNvPr>
          <p:cNvSpPr txBox="1"/>
          <p:nvPr/>
        </p:nvSpPr>
        <p:spPr>
          <a:xfrm>
            <a:off x="1671854" y="2922531"/>
            <a:ext cx="1208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Основная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школа</a:t>
            </a: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id="{58DE8EFF-FAB8-4B60-A7C2-56B1B9F8DF77}"/>
              </a:ext>
            </a:extLst>
          </p:cNvPr>
          <p:cNvSpPr/>
          <p:nvPr/>
        </p:nvSpPr>
        <p:spPr>
          <a:xfrm>
            <a:off x="7011072" y="4650384"/>
            <a:ext cx="3607426" cy="16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CC23211-3E9D-4E92-9B50-B1A0B63AEB40}"/>
              </a:ext>
            </a:extLst>
          </p:cNvPr>
          <p:cNvSpPr txBox="1"/>
          <p:nvPr/>
        </p:nvSpPr>
        <p:spPr>
          <a:xfrm>
            <a:off x="8076141" y="5190722"/>
            <a:ext cx="25871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Неспособность осуществлять учебно-исследовательскую, проектную деятельность</a:t>
            </a:r>
          </a:p>
        </p:txBody>
      </p:sp>
      <p:sp>
        <p:nvSpPr>
          <p:cNvPr id="193" name="Прямоугольник: скругленные верхние углы 192">
            <a:extLst>
              <a:ext uri="{FF2B5EF4-FFF2-40B4-BE49-F238E27FC236}">
                <a16:creationId xmlns:a16="http://schemas.microsoft.com/office/drawing/2014/main" id="{225478A2-2AE6-4482-9611-4E8FFF992386}"/>
              </a:ext>
            </a:extLst>
          </p:cNvPr>
          <p:cNvSpPr/>
          <p:nvPr/>
        </p:nvSpPr>
        <p:spPr>
          <a:xfrm rot="5400000">
            <a:off x="6873347" y="4817005"/>
            <a:ext cx="1081518" cy="1263487"/>
          </a:xfrm>
          <a:prstGeom prst="round2Same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Прямоугольный треугольник 194">
            <a:extLst>
              <a:ext uri="{FF2B5EF4-FFF2-40B4-BE49-F238E27FC236}">
                <a16:creationId xmlns:a16="http://schemas.microsoft.com/office/drawing/2014/main" id="{BD752895-7251-4294-B96D-C7D0A17BEB6B}"/>
              </a:ext>
            </a:extLst>
          </p:cNvPr>
          <p:cNvSpPr/>
          <p:nvPr/>
        </p:nvSpPr>
        <p:spPr>
          <a:xfrm rot="16200000">
            <a:off x="6813732" y="4710649"/>
            <a:ext cx="165970" cy="22871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рямоугольный треугольник 196">
            <a:extLst>
              <a:ext uri="{FF2B5EF4-FFF2-40B4-BE49-F238E27FC236}">
                <a16:creationId xmlns:a16="http://schemas.microsoft.com/office/drawing/2014/main" id="{FC3E6DFF-ED85-4081-A872-A0CC7A2D452A}"/>
              </a:ext>
            </a:extLst>
          </p:cNvPr>
          <p:cNvSpPr/>
          <p:nvPr/>
        </p:nvSpPr>
        <p:spPr>
          <a:xfrm rot="5400000" flipV="1">
            <a:off x="6813183" y="5958139"/>
            <a:ext cx="165970" cy="22871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Прямоугольник 198">
            <a:extLst>
              <a:ext uri="{FF2B5EF4-FFF2-40B4-BE49-F238E27FC236}">
                <a16:creationId xmlns:a16="http://schemas.microsoft.com/office/drawing/2014/main" id="{063BD54A-E7BF-4CE3-A495-C561565A0AF9}"/>
              </a:ext>
            </a:extLst>
          </p:cNvPr>
          <p:cNvSpPr/>
          <p:nvPr/>
        </p:nvSpPr>
        <p:spPr>
          <a:xfrm>
            <a:off x="6781264" y="4917353"/>
            <a:ext cx="228710" cy="1072156"/>
          </a:xfrm>
          <a:prstGeom prst="rect">
            <a:avLst/>
          </a:prstGeom>
          <a:gradFill>
            <a:gsLst>
              <a:gs pos="46000">
                <a:schemeClr val="accent3"/>
              </a:gs>
              <a:gs pos="100000">
                <a:schemeClr val="accent3"/>
              </a:gs>
              <a:gs pos="25000">
                <a:srgbClr val="FDEDDD">
                  <a:alpha val="63000"/>
                </a:srgbClr>
              </a:gs>
              <a:gs pos="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Прямоугольник 202">
            <a:extLst>
              <a:ext uri="{FF2B5EF4-FFF2-40B4-BE49-F238E27FC236}">
                <a16:creationId xmlns:a16="http://schemas.microsoft.com/office/drawing/2014/main" id="{58790007-A187-4F2B-B3DC-C3F4861B3A53}"/>
              </a:ext>
            </a:extLst>
          </p:cNvPr>
          <p:cNvSpPr/>
          <p:nvPr/>
        </p:nvSpPr>
        <p:spPr>
          <a:xfrm>
            <a:off x="1825808" y="4650384"/>
            <a:ext cx="3607426" cy="162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F95F7C87-A303-4111-8BD2-C2AC63657406}"/>
              </a:ext>
            </a:extLst>
          </p:cNvPr>
          <p:cNvSpPr txBox="1"/>
          <p:nvPr/>
        </p:nvSpPr>
        <p:spPr>
          <a:xfrm>
            <a:off x="2890877" y="5166583"/>
            <a:ext cx="25871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Неспособность выстроить индивидуальную траекторию образования и самообразования</a:t>
            </a:r>
          </a:p>
        </p:txBody>
      </p:sp>
      <p:sp>
        <p:nvSpPr>
          <p:cNvPr id="211" name="Прямоугольник: скругленные верхние углы 210">
            <a:extLst>
              <a:ext uri="{FF2B5EF4-FFF2-40B4-BE49-F238E27FC236}">
                <a16:creationId xmlns:a16="http://schemas.microsoft.com/office/drawing/2014/main" id="{7B3EB410-3C9B-4F26-9A4A-4A8D96698C18}"/>
              </a:ext>
            </a:extLst>
          </p:cNvPr>
          <p:cNvSpPr/>
          <p:nvPr/>
        </p:nvSpPr>
        <p:spPr>
          <a:xfrm rot="5400000">
            <a:off x="1688083" y="4817005"/>
            <a:ext cx="1081518" cy="1263487"/>
          </a:xfrm>
          <a:prstGeom prst="round2Same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Прямоугольный треугольник 212">
            <a:extLst>
              <a:ext uri="{FF2B5EF4-FFF2-40B4-BE49-F238E27FC236}">
                <a16:creationId xmlns:a16="http://schemas.microsoft.com/office/drawing/2014/main" id="{97E73146-D14C-4CA2-AAC0-C4916015B140}"/>
              </a:ext>
            </a:extLst>
          </p:cNvPr>
          <p:cNvSpPr/>
          <p:nvPr/>
        </p:nvSpPr>
        <p:spPr>
          <a:xfrm rot="16200000">
            <a:off x="1628468" y="4710649"/>
            <a:ext cx="165970" cy="22871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Прямоугольный треугольник 214">
            <a:extLst>
              <a:ext uri="{FF2B5EF4-FFF2-40B4-BE49-F238E27FC236}">
                <a16:creationId xmlns:a16="http://schemas.microsoft.com/office/drawing/2014/main" id="{26B27C72-D396-4BB1-B3D6-D9F9A4114A86}"/>
              </a:ext>
            </a:extLst>
          </p:cNvPr>
          <p:cNvSpPr/>
          <p:nvPr/>
        </p:nvSpPr>
        <p:spPr>
          <a:xfrm rot="5400000" flipV="1">
            <a:off x="1627919" y="5958139"/>
            <a:ext cx="165970" cy="22871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id="{C3CB7461-10CC-4A72-806C-C64F2ABC7D8E}"/>
              </a:ext>
            </a:extLst>
          </p:cNvPr>
          <p:cNvSpPr/>
          <p:nvPr/>
        </p:nvSpPr>
        <p:spPr>
          <a:xfrm>
            <a:off x="1596000" y="4917353"/>
            <a:ext cx="228710" cy="1072156"/>
          </a:xfrm>
          <a:prstGeom prst="rect">
            <a:avLst/>
          </a:prstGeom>
          <a:gradFill>
            <a:gsLst>
              <a:gs pos="46000">
                <a:schemeClr val="accent3"/>
              </a:gs>
              <a:gs pos="100000">
                <a:schemeClr val="accent3"/>
              </a:gs>
              <a:gs pos="25000">
                <a:srgbClr val="FDEDDD">
                  <a:alpha val="63000"/>
                </a:srgbClr>
              </a:gs>
              <a:gs pos="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17710B1A-13B7-4268-A8C3-67162CE11312}"/>
              </a:ext>
            </a:extLst>
          </p:cNvPr>
          <p:cNvSpPr txBox="1"/>
          <p:nvPr/>
        </p:nvSpPr>
        <p:spPr>
          <a:xfrm>
            <a:off x="1730361" y="5111415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Старшая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школа</a:t>
            </a:r>
          </a:p>
        </p:txBody>
      </p:sp>
      <p:pic>
        <p:nvPicPr>
          <p:cNvPr id="221" name="Рисунок 220">
            <a:extLst>
              <a:ext uri="{FF2B5EF4-FFF2-40B4-BE49-F238E27FC236}">
                <a16:creationId xmlns:a16="http://schemas.microsoft.com/office/drawing/2014/main" id="{CB80023C-7C99-4315-99EA-47627711E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3118968" y="7228288"/>
            <a:ext cx="360000" cy="360000"/>
          </a:xfrm>
          <a:prstGeom prst="rect">
            <a:avLst/>
          </a:prstGeom>
        </p:spPr>
      </p:pic>
      <p:pic>
        <p:nvPicPr>
          <p:cNvPr id="223" name="Рисунок 222">
            <a:extLst>
              <a:ext uri="{FF2B5EF4-FFF2-40B4-BE49-F238E27FC236}">
                <a16:creationId xmlns:a16="http://schemas.microsoft.com/office/drawing/2014/main" id="{47D8A6D7-2137-4D85-99AF-0DDE29D341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flipV="1">
            <a:off x="3629521" y="7228288"/>
            <a:ext cx="360000" cy="360000"/>
          </a:xfrm>
          <a:prstGeom prst="rect">
            <a:avLst/>
          </a:prstGeom>
        </p:spPr>
      </p:pic>
      <p:pic>
        <p:nvPicPr>
          <p:cNvPr id="225" name="Рисунок 224">
            <a:extLst>
              <a:ext uri="{FF2B5EF4-FFF2-40B4-BE49-F238E27FC236}">
                <a16:creationId xmlns:a16="http://schemas.microsoft.com/office/drawing/2014/main" id="{09CA9E00-F3E4-4524-B8B1-7DF5CF2866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V="1">
            <a:off x="4140074" y="7201705"/>
            <a:ext cx="360000" cy="360000"/>
          </a:xfrm>
          <a:prstGeom prst="rect">
            <a:avLst/>
          </a:prstGeom>
        </p:spPr>
      </p:pic>
      <p:pic>
        <p:nvPicPr>
          <p:cNvPr id="227" name="Рисунок 226">
            <a:extLst>
              <a:ext uri="{FF2B5EF4-FFF2-40B4-BE49-F238E27FC236}">
                <a16:creationId xmlns:a16="http://schemas.microsoft.com/office/drawing/2014/main" id="{58AA2492-96A2-4DB6-B199-CDA96574E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10800000" flipV="1">
            <a:off x="6374055" y="7201705"/>
            <a:ext cx="360000" cy="360000"/>
          </a:xfrm>
          <a:prstGeom prst="rect">
            <a:avLst/>
          </a:prstGeom>
        </p:spPr>
      </p:pic>
      <p:pic>
        <p:nvPicPr>
          <p:cNvPr id="229" name="Рисунок 228">
            <a:extLst>
              <a:ext uri="{FF2B5EF4-FFF2-40B4-BE49-F238E27FC236}">
                <a16:creationId xmlns:a16="http://schemas.microsoft.com/office/drawing/2014/main" id="{8E88AE21-7C95-4752-AF52-808EACBE6C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flipV="1">
            <a:off x="5755428" y="7148850"/>
            <a:ext cx="360000" cy="3600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1F044C8-51CD-45EC-8590-63A6E4A818B1}"/>
              </a:ext>
            </a:extLst>
          </p:cNvPr>
          <p:cNvSpPr txBox="1"/>
          <p:nvPr/>
        </p:nvSpPr>
        <p:spPr>
          <a:xfrm>
            <a:off x="2935342" y="2461500"/>
            <a:ext cx="2207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chemeClr val="accent2"/>
                </a:solidFill>
              </a:rPr>
              <a:t>освоение учебных действий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4C42951-3605-4593-831A-F4ADC9C25D46}"/>
              </a:ext>
            </a:extLst>
          </p:cNvPr>
          <p:cNvSpPr txBox="1"/>
          <p:nvPr/>
        </p:nvSpPr>
        <p:spPr>
          <a:xfrm>
            <a:off x="2914719" y="4656463"/>
            <a:ext cx="2100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chemeClr val="accent3"/>
                </a:solidFill>
              </a:rPr>
              <a:t>освоение учебных действий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0816A4-83A4-417B-8643-785D5B468AEB}"/>
              </a:ext>
            </a:extLst>
          </p:cNvPr>
          <p:cNvSpPr txBox="1"/>
          <p:nvPr/>
        </p:nvSpPr>
        <p:spPr>
          <a:xfrm>
            <a:off x="6867533" y="900150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Начальная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школа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3157C98-9302-4723-B0EE-E6013B0C1C6E}"/>
              </a:ext>
            </a:extLst>
          </p:cNvPr>
          <p:cNvSpPr txBox="1"/>
          <p:nvPr/>
        </p:nvSpPr>
        <p:spPr>
          <a:xfrm>
            <a:off x="6846695" y="2943573"/>
            <a:ext cx="1208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Основная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школа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8CD16A-A5F5-460A-9293-A73EFCC83062}"/>
              </a:ext>
            </a:extLst>
          </p:cNvPr>
          <p:cNvSpPr txBox="1"/>
          <p:nvPr/>
        </p:nvSpPr>
        <p:spPr>
          <a:xfrm>
            <a:off x="6953884" y="5145369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Старшая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школа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EF87107-D07A-4106-A54C-D6DB3C037FBD}"/>
              </a:ext>
            </a:extLst>
          </p:cNvPr>
          <p:cNvSpPr txBox="1"/>
          <p:nvPr/>
        </p:nvSpPr>
        <p:spPr>
          <a:xfrm>
            <a:off x="8206841" y="2495361"/>
            <a:ext cx="22604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chemeClr val="accent2"/>
                </a:solidFill>
              </a:rPr>
              <a:t>формирование мышления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8BE6EAD-3E85-4A1B-96F0-92EAF3B05B73}"/>
              </a:ext>
            </a:extLst>
          </p:cNvPr>
          <p:cNvSpPr txBox="1"/>
          <p:nvPr/>
        </p:nvSpPr>
        <p:spPr>
          <a:xfrm>
            <a:off x="8128459" y="4669186"/>
            <a:ext cx="2236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chemeClr val="accent3"/>
                </a:solidFill>
              </a:rPr>
              <a:t>формирование мышления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95E379-7703-4F00-879C-1B81B7F1670B}"/>
              </a:ext>
            </a:extLst>
          </p:cNvPr>
          <p:cNvSpPr txBox="1"/>
          <p:nvPr/>
        </p:nvSpPr>
        <p:spPr>
          <a:xfrm>
            <a:off x="851778" y="6379480"/>
            <a:ext cx="952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Трудности в сфере освоения универсальных учебных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91572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B1AAD-6028-4A76-8387-5CDD49E6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CAC820-8C87-4557-83C6-1714224D2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01" y="189001"/>
            <a:ext cx="3642467" cy="2160000"/>
          </a:xfrm>
          <a:ln>
            <a:solidFill>
              <a:schemeClr val="accent3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1604B9-0E12-4F74-AB3D-CB215F2CDB52}"/>
              </a:ext>
            </a:extLst>
          </p:cNvPr>
          <p:cNvSpPr txBox="1"/>
          <p:nvPr/>
        </p:nvSpPr>
        <p:spPr>
          <a:xfrm>
            <a:off x="3493274" y="2700544"/>
            <a:ext cx="3368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3">
                    <a:lumMod val="50000"/>
                  </a:schemeClr>
                </a:solidFill>
              </a:rPr>
              <a:t>https://fipi.ru/metodicheskaya-kopilka/metod-rekomendatsii-dlya-slabykh-shkol</a:t>
            </a: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948809-B140-41E5-9715-789EA5C1F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51" t="15879" r="16405" b="7349"/>
          <a:stretch/>
        </p:blipFill>
        <p:spPr>
          <a:xfrm>
            <a:off x="170666" y="2529052"/>
            <a:ext cx="3142308" cy="42750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9FFE25-AA8B-4335-B2E8-B31EAD5D90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24"/>
          <a:stretch/>
        </p:blipFill>
        <p:spPr>
          <a:xfrm>
            <a:off x="6229187" y="0"/>
            <a:ext cx="5967988" cy="685799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6B7812F-1F7D-462F-9CE7-9CE722203E8B}"/>
              </a:ext>
            </a:extLst>
          </p:cNvPr>
          <p:cNvCxnSpPr>
            <a:cxnSpLocks/>
          </p:cNvCxnSpPr>
          <p:nvPr/>
        </p:nvCxnSpPr>
        <p:spPr>
          <a:xfrm>
            <a:off x="6681000" y="774000"/>
            <a:ext cx="2745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7DF1464-7BAA-4565-A2DF-2456F588BC04}"/>
              </a:ext>
            </a:extLst>
          </p:cNvPr>
          <p:cNvCxnSpPr>
            <a:cxnSpLocks/>
          </p:cNvCxnSpPr>
          <p:nvPr/>
        </p:nvCxnSpPr>
        <p:spPr>
          <a:xfrm>
            <a:off x="6096000" y="7254000"/>
            <a:ext cx="4635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DB4A12-3F41-4B15-8051-42E1A46A1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36" y="1269001"/>
            <a:ext cx="237064" cy="3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50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1796</Words>
  <Application>Microsoft Office PowerPoint</Application>
  <PresentationFormat>Широкоэкранный</PresentationFormat>
  <Paragraphs>430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微软雅黑</vt:lpstr>
      <vt:lpstr>Arial</vt:lpstr>
      <vt:lpstr>Calibri</vt:lpstr>
      <vt:lpstr>Calibri Light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оценки деятельности образовательной организации, отражающие эффективность оказания помощи детям, испытывающим трудности в обучении, развитии, социальной адаптации и инструменты оценивания </vt:lpstr>
      <vt:lpstr>Показатели оценки эффективности программ помощи детям, испытывающим трудности в обучении, развитии, социальной адаптации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37</cp:revision>
  <dcterms:created xsi:type="dcterms:W3CDTF">2020-08-05T04:47:34Z</dcterms:created>
  <dcterms:modified xsi:type="dcterms:W3CDTF">2022-04-27T20:21:03Z</dcterms:modified>
</cp:coreProperties>
</file>